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
  </p:notesMasterIdLst>
  <p:sldIdLst>
    <p:sldId id="256" r:id="rId2"/>
  </p:sldIdLst>
  <p:sldSz cx="6858000" cy="9906000" type="A4"/>
  <p:notesSz cx="6888163" cy="10018713"/>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2284" y="4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57AEBEE-A952-4242-8070-9A74226CC222}"/>
              </a:ext>
            </a:extLst>
          </p:cNvPr>
          <p:cNvSpPr>
            <a:spLocks noGrp="1"/>
          </p:cNvSpPr>
          <p:nvPr>
            <p:ph type="hdr" sz="quarter"/>
          </p:nvPr>
        </p:nvSpPr>
        <p:spPr>
          <a:xfrm>
            <a:off x="0" y="0"/>
            <a:ext cx="2985076" cy="500392"/>
          </a:xfrm>
          <a:prstGeom prst="rect">
            <a:avLst/>
          </a:prstGeom>
        </p:spPr>
        <p:txBody>
          <a:bodyPr vert="horz" lIns="92430" tIns="46215" rIns="92430" bIns="46215" rtlCol="0"/>
          <a:lstStyle>
            <a:lvl1pPr algn="l" eaLnBrk="1" hangingPunct="1">
              <a:defRPr sz="1200">
                <a:latin typeface="Arial" charset="0"/>
                <a:cs typeface="Arial" charset="0"/>
              </a:defRPr>
            </a:lvl1pPr>
          </a:lstStyle>
          <a:p>
            <a:pPr>
              <a:defRPr/>
            </a:pPr>
            <a:endParaRPr lang="en-GB"/>
          </a:p>
        </p:txBody>
      </p:sp>
      <p:sp>
        <p:nvSpPr>
          <p:cNvPr id="3" name="Date Placeholder 2">
            <a:extLst>
              <a:ext uri="{FF2B5EF4-FFF2-40B4-BE49-F238E27FC236}">
                <a16:creationId xmlns:a16="http://schemas.microsoft.com/office/drawing/2014/main" id="{16084422-5F64-4EA6-B61E-0B9A9E1C0779}"/>
              </a:ext>
            </a:extLst>
          </p:cNvPr>
          <p:cNvSpPr>
            <a:spLocks noGrp="1"/>
          </p:cNvSpPr>
          <p:nvPr>
            <p:ph type="dt" idx="1"/>
          </p:nvPr>
        </p:nvSpPr>
        <p:spPr>
          <a:xfrm>
            <a:off x="3901548" y="0"/>
            <a:ext cx="2985076" cy="500392"/>
          </a:xfrm>
          <a:prstGeom prst="rect">
            <a:avLst/>
          </a:prstGeom>
        </p:spPr>
        <p:txBody>
          <a:bodyPr vert="horz" lIns="92430" tIns="46215" rIns="92430" bIns="46215" rtlCol="0"/>
          <a:lstStyle>
            <a:lvl1pPr algn="r" eaLnBrk="1" hangingPunct="1">
              <a:defRPr sz="1200">
                <a:latin typeface="Arial" charset="0"/>
                <a:cs typeface="Arial" charset="0"/>
              </a:defRPr>
            </a:lvl1pPr>
          </a:lstStyle>
          <a:p>
            <a:pPr>
              <a:defRPr/>
            </a:pPr>
            <a:fld id="{D98FB00C-8FA0-467C-AAA4-117D1ACF4B2C}" type="datetimeFigureOut">
              <a:rPr lang="en-GB"/>
              <a:pPr>
                <a:defRPr/>
              </a:pPr>
              <a:t>25/07/2023</a:t>
            </a:fld>
            <a:endParaRPr lang="en-GB"/>
          </a:p>
        </p:txBody>
      </p:sp>
      <p:sp>
        <p:nvSpPr>
          <p:cNvPr id="4" name="Slide Image Placeholder 3">
            <a:extLst>
              <a:ext uri="{FF2B5EF4-FFF2-40B4-BE49-F238E27FC236}">
                <a16:creationId xmlns:a16="http://schemas.microsoft.com/office/drawing/2014/main" id="{07F75512-7793-4DA6-91C1-B83FB001BC86}"/>
              </a:ext>
            </a:extLst>
          </p:cNvPr>
          <p:cNvSpPr>
            <a:spLocks noGrp="1" noRot="1" noChangeAspect="1"/>
          </p:cNvSpPr>
          <p:nvPr>
            <p:ph type="sldImg" idx="2"/>
          </p:nvPr>
        </p:nvSpPr>
        <p:spPr>
          <a:xfrm>
            <a:off x="2143125" y="752475"/>
            <a:ext cx="2601913" cy="3756025"/>
          </a:xfrm>
          <a:prstGeom prst="rect">
            <a:avLst/>
          </a:prstGeom>
          <a:noFill/>
          <a:ln w="12700">
            <a:solidFill>
              <a:prstClr val="black"/>
            </a:solidFill>
          </a:ln>
        </p:spPr>
        <p:txBody>
          <a:bodyPr vert="horz" lIns="92430" tIns="46215" rIns="92430" bIns="46215" rtlCol="0" anchor="ctr"/>
          <a:lstStyle/>
          <a:p>
            <a:pPr lvl="0"/>
            <a:endParaRPr lang="en-GB" noProof="0"/>
          </a:p>
        </p:txBody>
      </p:sp>
      <p:sp>
        <p:nvSpPr>
          <p:cNvPr id="5" name="Notes Placeholder 4">
            <a:extLst>
              <a:ext uri="{FF2B5EF4-FFF2-40B4-BE49-F238E27FC236}">
                <a16:creationId xmlns:a16="http://schemas.microsoft.com/office/drawing/2014/main" id="{AEE75F15-C20B-4574-A0F6-F7593C1EF7F6}"/>
              </a:ext>
            </a:extLst>
          </p:cNvPr>
          <p:cNvSpPr>
            <a:spLocks noGrp="1"/>
          </p:cNvSpPr>
          <p:nvPr>
            <p:ph type="body" sz="quarter" idx="3"/>
          </p:nvPr>
        </p:nvSpPr>
        <p:spPr>
          <a:xfrm>
            <a:off x="688509" y="4759939"/>
            <a:ext cx="5511147" cy="4508187"/>
          </a:xfrm>
          <a:prstGeom prst="rect">
            <a:avLst/>
          </a:prstGeom>
        </p:spPr>
        <p:txBody>
          <a:bodyPr vert="horz" lIns="92430" tIns="46215" rIns="92430" bIns="4621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94D03B17-0FF8-433B-8769-66D92BBC13FB}"/>
              </a:ext>
            </a:extLst>
          </p:cNvPr>
          <p:cNvSpPr>
            <a:spLocks noGrp="1"/>
          </p:cNvSpPr>
          <p:nvPr>
            <p:ph type="ftr" sz="quarter" idx="4"/>
          </p:nvPr>
        </p:nvSpPr>
        <p:spPr>
          <a:xfrm>
            <a:off x="0" y="9516768"/>
            <a:ext cx="2985076" cy="500392"/>
          </a:xfrm>
          <a:prstGeom prst="rect">
            <a:avLst/>
          </a:prstGeom>
        </p:spPr>
        <p:txBody>
          <a:bodyPr vert="horz" lIns="92430" tIns="46215" rIns="92430" bIns="46215" rtlCol="0" anchor="b"/>
          <a:lstStyle>
            <a:lvl1pPr algn="l" eaLnBrk="1" hangingPunct="1">
              <a:defRPr sz="1200">
                <a:latin typeface="Arial" charset="0"/>
                <a:cs typeface="Arial" charset="0"/>
              </a:defRPr>
            </a:lvl1pPr>
          </a:lstStyle>
          <a:p>
            <a:pPr>
              <a:defRPr/>
            </a:pPr>
            <a:endParaRPr lang="en-GB"/>
          </a:p>
        </p:txBody>
      </p:sp>
      <p:sp>
        <p:nvSpPr>
          <p:cNvPr id="7" name="Slide Number Placeholder 6">
            <a:extLst>
              <a:ext uri="{FF2B5EF4-FFF2-40B4-BE49-F238E27FC236}">
                <a16:creationId xmlns:a16="http://schemas.microsoft.com/office/drawing/2014/main" id="{CAC2D222-0BA2-464D-8FD3-7355EAAF6F89}"/>
              </a:ext>
            </a:extLst>
          </p:cNvPr>
          <p:cNvSpPr>
            <a:spLocks noGrp="1"/>
          </p:cNvSpPr>
          <p:nvPr>
            <p:ph type="sldNum" sz="quarter" idx="5"/>
          </p:nvPr>
        </p:nvSpPr>
        <p:spPr>
          <a:xfrm>
            <a:off x="3901548" y="9516768"/>
            <a:ext cx="2985076" cy="500392"/>
          </a:xfrm>
          <a:prstGeom prst="rect">
            <a:avLst/>
          </a:prstGeom>
        </p:spPr>
        <p:txBody>
          <a:bodyPr vert="horz" wrap="square" lIns="92430" tIns="46215" rIns="92430" bIns="46215" numCol="1" anchor="b" anchorCtr="0" compatLnSpc="1">
            <a:prstTxWarp prst="textNoShape">
              <a:avLst/>
            </a:prstTxWarp>
          </a:bodyPr>
          <a:lstStyle>
            <a:lvl1pPr algn="r" eaLnBrk="1" hangingPunct="1">
              <a:defRPr sz="1200" smtClean="0"/>
            </a:lvl1pPr>
          </a:lstStyle>
          <a:p>
            <a:pPr>
              <a:defRPr/>
            </a:pPr>
            <a:fld id="{EB21B21F-2EB7-460B-8E06-BB95F5E54314}"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8EA16432-E0DB-47DD-80A0-CF788CAD8C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D4CA904A-C035-4D0E-AE9C-0E5315D28C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a:p>
        </p:txBody>
      </p:sp>
      <p:sp>
        <p:nvSpPr>
          <p:cNvPr id="4100" name="Slide Number Placeholder 3">
            <a:extLst>
              <a:ext uri="{FF2B5EF4-FFF2-40B4-BE49-F238E27FC236}">
                <a16:creationId xmlns:a16="http://schemas.microsoft.com/office/drawing/2014/main" id="{D2A92650-77C4-4A7A-9DB9-96690030C9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936" indent="-287988">
              <a:defRPr>
                <a:solidFill>
                  <a:schemeClr val="tx1"/>
                </a:solidFill>
                <a:latin typeface="Arial" panose="020B0604020202020204" pitchFamily="34" charset="0"/>
                <a:cs typeface="Arial" panose="020B0604020202020204" pitchFamily="34" charset="0"/>
              </a:defRPr>
            </a:lvl2pPr>
            <a:lvl3pPr marL="1155048" indent="-230701">
              <a:defRPr>
                <a:solidFill>
                  <a:schemeClr val="tx1"/>
                </a:solidFill>
                <a:latin typeface="Arial" panose="020B0604020202020204" pitchFamily="34" charset="0"/>
                <a:cs typeface="Arial" panose="020B0604020202020204" pitchFamily="34" charset="0"/>
              </a:defRPr>
            </a:lvl3pPr>
            <a:lvl4pPr marL="1616448" indent="-230701">
              <a:defRPr>
                <a:solidFill>
                  <a:schemeClr val="tx1"/>
                </a:solidFill>
                <a:latin typeface="Arial" panose="020B0604020202020204" pitchFamily="34" charset="0"/>
                <a:cs typeface="Arial" panose="020B0604020202020204" pitchFamily="34" charset="0"/>
              </a:defRPr>
            </a:lvl4pPr>
            <a:lvl5pPr marL="2079397" indent="-230701">
              <a:defRPr>
                <a:solidFill>
                  <a:schemeClr val="tx1"/>
                </a:solidFill>
                <a:latin typeface="Arial" panose="020B0604020202020204" pitchFamily="34" charset="0"/>
                <a:cs typeface="Arial" panose="020B0604020202020204" pitchFamily="34" charset="0"/>
              </a:defRPr>
            </a:lvl5pPr>
            <a:lvl6pPr marL="2525314" indent="-23070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230" indent="-23070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17147" indent="-23070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63063" indent="-23070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F5BDD5E-551E-4370-839E-E1C92DE923BC}" type="slidenum">
              <a:rPr lang="en-GB" altLang="en-US"/>
              <a:pPr/>
              <a:t>1</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1191"/>
            <a:ext cx="5143500" cy="3448756"/>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a:extLst>
              <a:ext uri="{FF2B5EF4-FFF2-40B4-BE49-F238E27FC236}">
                <a16:creationId xmlns:a16="http://schemas.microsoft.com/office/drawing/2014/main" id="{7CA381A3-D2AA-4C7A-9D68-A058BA9E4B7B}"/>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B437FC7-7558-4C2F-AEDE-4BD02F8802F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E77F965-CA66-43C9-A76D-E70F40017BDA}"/>
              </a:ext>
            </a:extLst>
          </p:cNvPr>
          <p:cNvSpPr>
            <a:spLocks noGrp="1"/>
          </p:cNvSpPr>
          <p:nvPr>
            <p:ph type="sldNum" sz="quarter" idx="12"/>
          </p:nvPr>
        </p:nvSpPr>
        <p:spPr/>
        <p:txBody>
          <a:bodyPr/>
          <a:lstStyle>
            <a:lvl1pPr>
              <a:defRPr/>
            </a:lvl1pPr>
          </a:lstStyle>
          <a:p>
            <a:pPr>
              <a:defRPr/>
            </a:pPr>
            <a:fld id="{67D69638-E858-4601-8051-7F8BCB322666}" type="slidenum">
              <a:rPr lang="en-US" altLang="en-US"/>
              <a:pPr>
                <a:defRPr/>
              </a:pPr>
              <a:t>‹#›</a:t>
            </a:fld>
            <a:endParaRPr lang="en-US" altLang="en-US"/>
          </a:p>
        </p:txBody>
      </p:sp>
    </p:spTree>
    <p:extLst>
      <p:ext uri="{BB962C8B-B14F-4D97-AF65-F5344CB8AC3E}">
        <p14:creationId xmlns:p14="http://schemas.microsoft.com/office/powerpoint/2010/main" val="982915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5F6571-982B-4BD5-BA81-F22915480C9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12A780C-D9D7-400B-94AE-F453E21A8A0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DEC0506-408A-4231-A95F-CA9D0DE0FCDB}"/>
              </a:ext>
            </a:extLst>
          </p:cNvPr>
          <p:cNvSpPr>
            <a:spLocks noGrp="1"/>
          </p:cNvSpPr>
          <p:nvPr>
            <p:ph type="sldNum" sz="quarter" idx="12"/>
          </p:nvPr>
        </p:nvSpPr>
        <p:spPr/>
        <p:txBody>
          <a:bodyPr/>
          <a:lstStyle>
            <a:lvl1pPr>
              <a:defRPr/>
            </a:lvl1pPr>
          </a:lstStyle>
          <a:p>
            <a:pPr>
              <a:defRPr/>
            </a:pPr>
            <a:fld id="{F3D7FA73-D2F8-49C3-9480-4E666BC92CA2}" type="slidenum">
              <a:rPr lang="en-US" altLang="en-US"/>
              <a:pPr>
                <a:defRPr/>
              </a:pPr>
              <a:t>‹#›</a:t>
            </a:fld>
            <a:endParaRPr lang="en-US" altLang="en-US"/>
          </a:p>
        </p:txBody>
      </p:sp>
    </p:spTree>
    <p:extLst>
      <p:ext uri="{BB962C8B-B14F-4D97-AF65-F5344CB8AC3E}">
        <p14:creationId xmlns:p14="http://schemas.microsoft.com/office/powerpoint/2010/main" val="3969793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F9D939-6BDD-489D-8788-F48D91348739}"/>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2A599D9-D63C-4CC0-9A5D-415DBF2FD8A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C75797D-180A-4473-B0EB-F908D2025E7F}"/>
              </a:ext>
            </a:extLst>
          </p:cNvPr>
          <p:cNvSpPr>
            <a:spLocks noGrp="1"/>
          </p:cNvSpPr>
          <p:nvPr>
            <p:ph type="sldNum" sz="quarter" idx="12"/>
          </p:nvPr>
        </p:nvSpPr>
        <p:spPr/>
        <p:txBody>
          <a:bodyPr/>
          <a:lstStyle>
            <a:lvl1pPr>
              <a:defRPr/>
            </a:lvl1pPr>
          </a:lstStyle>
          <a:p>
            <a:pPr>
              <a:defRPr/>
            </a:pPr>
            <a:fld id="{E42D78E9-CCB4-462D-B766-8A4D34224B6F}" type="slidenum">
              <a:rPr lang="en-US" altLang="en-US"/>
              <a:pPr>
                <a:defRPr/>
              </a:pPr>
              <a:t>‹#›</a:t>
            </a:fld>
            <a:endParaRPr lang="en-US" altLang="en-US"/>
          </a:p>
        </p:txBody>
      </p:sp>
    </p:spTree>
    <p:extLst>
      <p:ext uri="{BB962C8B-B14F-4D97-AF65-F5344CB8AC3E}">
        <p14:creationId xmlns:p14="http://schemas.microsoft.com/office/powerpoint/2010/main" val="2915478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04FEC7-65D1-48B2-9AFF-929E33EB3C89}"/>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CFB8216-EC8C-4081-BD22-1DF4B27C893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CDAA585-CE43-4EC7-9606-F077A2F177A5}"/>
              </a:ext>
            </a:extLst>
          </p:cNvPr>
          <p:cNvSpPr>
            <a:spLocks noGrp="1"/>
          </p:cNvSpPr>
          <p:nvPr>
            <p:ph type="sldNum" sz="quarter" idx="12"/>
          </p:nvPr>
        </p:nvSpPr>
        <p:spPr/>
        <p:txBody>
          <a:bodyPr/>
          <a:lstStyle>
            <a:lvl1pPr>
              <a:defRPr/>
            </a:lvl1pPr>
          </a:lstStyle>
          <a:p>
            <a:pPr>
              <a:defRPr/>
            </a:pPr>
            <a:fld id="{8C70E6A9-80E5-4C22-92EA-73F75F675928}" type="slidenum">
              <a:rPr lang="en-US" altLang="en-US"/>
              <a:pPr>
                <a:defRPr/>
              </a:pPr>
              <a:t>‹#›</a:t>
            </a:fld>
            <a:endParaRPr lang="en-US" altLang="en-US"/>
          </a:p>
        </p:txBody>
      </p:sp>
    </p:spTree>
    <p:extLst>
      <p:ext uri="{BB962C8B-B14F-4D97-AF65-F5344CB8AC3E}">
        <p14:creationId xmlns:p14="http://schemas.microsoft.com/office/powerpoint/2010/main" val="1154394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2"/>
            <a:ext cx="5915025" cy="4120620"/>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78739EB-5EDD-4C6D-98C4-832D0CD44692}"/>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3583BBF3-9E40-4FEB-B374-983AD04A159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733BA47-E908-4BC7-82C5-7D335AACC826}"/>
              </a:ext>
            </a:extLst>
          </p:cNvPr>
          <p:cNvSpPr>
            <a:spLocks noGrp="1"/>
          </p:cNvSpPr>
          <p:nvPr>
            <p:ph type="sldNum" sz="quarter" idx="12"/>
          </p:nvPr>
        </p:nvSpPr>
        <p:spPr/>
        <p:txBody>
          <a:bodyPr/>
          <a:lstStyle>
            <a:lvl1pPr>
              <a:defRPr/>
            </a:lvl1pPr>
          </a:lstStyle>
          <a:p>
            <a:pPr>
              <a:defRPr/>
            </a:pPr>
            <a:fld id="{3176D507-516E-4EFD-AFF1-DDB88E5A6CED}" type="slidenum">
              <a:rPr lang="en-US" altLang="en-US"/>
              <a:pPr>
                <a:defRPr/>
              </a:pPr>
              <a:t>‹#›</a:t>
            </a:fld>
            <a:endParaRPr lang="en-US" altLang="en-US"/>
          </a:p>
        </p:txBody>
      </p:sp>
    </p:spTree>
    <p:extLst>
      <p:ext uri="{BB962C8B-B14F-4D97-AF65-F5344CB8AC3E}">
        <p14:creationId xmlns:p14="http://schemas.microsoft.com/office/powerpoint/2010/main" val="3760312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90A52D38-EA47-4600-BD27-0643C4BBA67C}"/>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091893F6-F2FF-4CDE-ACAD-B70DB7BE7F4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55E22AF-13A1-4C6C-9747-D38142067ADA}"/>
              </a:ext>
            </a:extLst>
          </p:cNvPr>
          <p:cNvSpPr>
            <a:spLocks noGrp="1"/>
          </p:cNvSpPr>
          <p:nvPr>
            <p:ph type="sldNum" sz="quarter" idx="12"/>
          </p:nvPr>
        </p:nvSpPr>
        <p:spPr/>
        <p:txBody>
          <a:bodyPr/>
          <a:lstStyle>
            <a:lvl1pPr>
              <a:defRPr/>
            </a:lvl1pPr>
          </a:lstStyle>
          <a:p>
            <a:pPr>
              <a:defRPr/>
            </a:pPr>
            <a:fld id="{FB25A1D0-4BA2-4CE1-8895-6D405C2154BF}" type="slidenum">
              <a:rPr lang="en-US" altLang="en-US"/>
              <a:pPr>
                <a:defRPr/>
              </a:pPr>
              <a:t>‹#›</a:t>
            </a:fld>
            <a:endParaRPr lang="en-US" altLang="en-US"/>
          </a:p>
        </p:txBody>
      </p:sp>
    </p:spTree>
    <p:extLst>
      <p:ext uri="{BB962C8B-B14F-4D97-AF65-F5344CB8AC3E}">
        <p14:creationId xmlns:p14="http://schemas.microsoft.com/office/powerpoint/2010/main" val="2296315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4"/>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7EA611EE-9FF9-42A4-A0D5-C994D120E1B4}"/>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C9DF980E-627D-4A7F-9223-68C43CAC7DE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189927C-1174-47AA-B293-D05E671A8A41}"/>
              </a:ext>
            </a:extLst>
          </p:cNvPr>
          <p:cNvSpPr>
            <a:spLocks noGrp="1"/>
          </p:cNvSpPr>
          <p:nvPr>
            <p:ph type="sldNum" sz="quarter" idx="12"/>
          </p:nvPr>
        </p:nvSpPr>
        <p:spPr/>
        <p:txBody>
          <a:bodyPr/>
          <a:lstStyle>
            <a:lvl1pPr>
              <a:defRPr/>
            </a:lvl1pPr>
          </a:lstStyle>
          <a:p>
            <a:pPr>
              <a:defRPr/>
            </a:pPr>
            <a:fld id="{2C67AD8C-F09E-44F6-8A7E-01C72497E578}" type="slidenum">
              <a:rPr lang="en-US" altLang="en-US"/>
              <a:pPr>
                <a:defRPr/>
              </a:pPr>
              <a:t>‹#›</a:t>
            </a:fld>
            <a:endParaRPr lang="en-US" altLang="en-US"/>
          </a:p>
        </p:txBody>
      </p:sp>
    </p:spTree>
    <p:extLst>
      <p:ext uri="{BB962C8B-B14F-4D97-AF65-F5344CB8AC3E}">
        <p14:creationId xmlns:p14="http://schemas.microsoft.com/office/powerpoint/2010/main" val="3461460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22322A3-EDA3-45A4-BCAE-D3EFF40D5773}"/>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FC914E81-7834-4FE1-B420-885FCC7BD48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140D2249-E30A-4F78-8130-CBD1F61E6713}"/>
              </a:ext>
            </a:extLst>
          </p:cNvPr>
          <p:cNvSpPr>
            <a:spLocks noGrp="1"/>
          </p:cNvSpPr>
          <p:nvPr>
            <p:ph type="sldNum" sz="quarter" idx="12"/>
          </p:nvPr>
        </p:nvSpPr>
        <p:spPr/>
        <p:txBody>
          <a:bodyPr/>
          <a:lstStyle>
            <a:lvl1pPr>
              <a:defRPr/>
            </a:lvl1pPr>
          </a:lstStyle>
          <a:p>
            <a:pPr>
              <a:defRPr/>
            </a:pPr>
            <a:fld id="{648A2191-DCA4-4524-9F5E-4D1A3E5DE73D}" type="slidenum">
              <a:rPr lang="en-US" altLang="en-US"/>
              <a:pPr>
                <a:defRPr/>
              </a:pPr>
              <a:t>‹#›</a:t>
            </a:fld>
            <a:endParaRPr lang="en-US" altLang="en-US"/>
          </a:p>
        </p:txBody>
      </p:sp>
    </p:spTree>
    <p:extLst>
      <p:ext uri="{BB962C8B-B14F-4D97-AF65-F5344CB8AC3E}">
        <p14:creationId xmlns:p14="http://schemas.microsoft.com/office/powerpoint/2010/main" val="4096994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2B4792B-AEEF-4EEE-BE18-A8E812B5B751}"/>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3E08B63F-5BE0-4A7D-BFA1-0D9C3FA656C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07CCAB1-326D-44FC-BFFB-9745B1F68ABC}"/>
              </a:ext>
            </a:extLst>
          </p:cNvPr>
          <p:cNvSpPr>
            <a:spLocks noGrp="1"/>
          </p:cNvSpPr>
          <p:nvPr>
            <p:ph type="sldNum" sz="quarter" idx="12"/>
          </p:nvPr>
        </p:nvSpPr>
        <p:spPr/>
        <p:txBody>
          <a:bodyPr/>
          <a:lstStyle>
            <a:lvl1pPr>
              <a:defRPr/>
            </a:lvl1pPr>
          </a:lstStyle>
          <a:p>
            <a:pPr>
              <a:defRPr/>
            </a:pPr>
            <a:fld id="{96FCEAA6-9BE3-4065-BDD0-D71564ECC09F}" type="slidenum">
              <a:rPr lang="en-US" altLang="en-US"/>
              <a:pPr>
                <a:defRPr/>
              </a:pPr>
              <a:t>‹#›</a:t>
            </a:fld>
            <a:endParaRPr lang="en-US" altLang="en-US"/>
          </a:p>
        </p:txBody>
      </p:sp>
    </p:spTree>
    <p:extLst>
      <p:ext uri="{BB962C8B-B14F-4D97-AF65-F5344CB8AC3E}">
        <p14:creationId xmlns:p14="http://schemas.microsoft.com/office/powerpoint/2010/main" val="2977389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
        <p:nvSpPr>
          <p:cNvPr id="5" name="Date Placeholder 3">
            <a:extLst>
              <a:ext uri="{FF2B5EF4-FFF2-40B4-BE49-F238E27FC236}">
                <a16:creationId xmlns:a16="http://schemas.microsoft.com/office/drawing/2014/main" id="{B26F2ABD-0DCA-4CEF-817B-131802698D7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10A37DDD-B04B-4D93-A776-CABD1FA0478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2B58ACD-6734-4153-9C59-E3FF78201558}"/>
              </a:ext>
            </a:extLst>
          </p:cNvPr>
          <p:cNvSpPr>
            <a:spLocks noGrp="1"/>
          </p:cNvSpPr>
          <p:nvPr>
            <p:ph type="sldNum" sz="quarter" idx="12"/>
          </p:nvPr>
        </p:nvSpPr>
        <p:spPr/>
        <p:txBody>
          <a:bodyPr/>
          <a:lstStyle>
            <a:lvl1pPr>
              <a:defRPr/>
            </a:lvl1pPr>
          </a:lstStyle>
          <a:p>
            <a:pPr>
              <a:defRPr/>
            </a:pPr>
            <a:fld id="{41F5B6B8-05B7-43AD-BE53-0BC26D18E3E8}" type="slidenum">
              <a:rPr lang="en-US" altLang="en-US"/>
              <a:pPr>
                <a:defRPr/>
              </a:pPr>
              <a:t>‹#›</a:t>
            </a:fld>
            <a:endParaRPr lang="en-US" altLang="en-US"/>
          </a:p>
        </p:txBody>
      </p:sp>
    </p:spTree>
    <p:extLst>
      <p:ext uri="{BB962C8B-B14F-4D97-AF65-F5344CB8AC3E}">
        <p14:creationId xmlns:p14="http://schemas.microsoft.com/office/powerpoint/2010/main" val="329674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3" cy="23114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endParaRPr lang="en-US" noProof="0"/>
          </a:p>
        </p:txBody>
      </p:sp>
      <p:sp>
        <p:nvSpPr>
          <p:cNvPr id="4" name="Text Placeholder 3"/>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
        <p:nvSpPr>
          <p:cNvPr id="5" name="Date Placeholder 3">
            <a:extLst>
              <a:ext uri="{FF2B5EF4-FFF2-40B4-BE49-F238E27FC236}">
                <a16:creationId xmlns:a16="http://schemas.microsoft.com/office/drawing/2014/main" id="{221AF001-ABD6-426D-9C9B-86510F5C1250}"/>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A7ACCDB5-0A6C-4DD2-9AFA-07BBE4569AD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E6092AD-8A43-45F6-AA48-9918582926BB}"/>
              </a:ext>
            </a:extLst>
          </p:cNvPr>
          <p:cNvSpPr>
            <a:spLocks noGrp="1"/>
          </p:cNvSpPr>
          <p:nvPr>
            <p:ph type="sldNum" sz="quarter" idx="12"/>
          </p:nvPr>
        </p:nvSpPr>
        <p:spPr/>
        <p:txBody>
          <a:bodyPr/>
          <a:lstStyle>
            <a:lvl1pPr>
              <a:defRPr/>
            </a:lvl1pPr>
          </a:lstStyle>
          <a:p>
            <a:pPr>
              <a:defRPr/>
            </a:pPr>
            <a:fld id="{3C5745D4-15E9-4ABB-8E95-767CF966E476}" type="slidenum">
              <a:rPr lang="en-US" altLang="en-US"/>
              <a:pPr>
                <a:defRPr/>
              </a:pPr>
              <a:t>‹#›</a:t>
            </a:fld>
            <a:endParaRPr lang="en-US" altLang="en-US"/>
          </a:p>
        </p:txBody>
      </p:sp>
    </p:spTree>
    <p:extLst>
      <p:ext uri="{BB962C8B-B14F-4D97-AF65-F5344CB8AC3E}">
        <p14:creationId xmlns:p14="http://schemas.microsoft.com/office/powerpoint/2010/main" val="341126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F506CC-260F-4D3C-8C7A-AB4BC469CC3D}"/>
              </a:ext>
            </a:extLst>
          </p:cNvPr>
          <p:cNvSpPr>
            <a:spLocks noGrp="1"/>
          </p:cNvSpPr>
          <p:nvPr>
            <p:ph type="title"/>
          </p:nvPr>
        </p:nvSpPr>
        <p:spPr>
          <a:xfrm>
            <a:off x="471488" y="527050"/>
            <a:ext cx="5915025" cy="191452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08D012-1DCE-4856-9494-36372CDA0960}"/>
              </a:ext>
            </a:extLst>
          </p:cNvPr>
          <p:cNvSpPr>
            <a:spLocks noGrp="1"/>
          </p:cNvSpPr>
          <p:nvPr>
            <p:ph type="body" idx="1"/>
          </p:nvPr>
        </p:nvSpPr>
        <p:spPr>
          <a:xfrm>
            <a:off x="471488" y="2636838"/>
            <a:ext cx="5915025" cy="62849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10E4EC-201B-4399-AF7B-3B073944C833}"/>
              </a:ext>
            </a:extLst>
          </p:cNvPr>
          <p:cNvSpPr>
            <a:spLocks noGrp="1"/>
          </p:cNvSpPr>
          <p:nvPr>
            <p:ph type="dt" sz="half" idx="2"/>
          </p:nvPr>
        </p:nvSpPr>
        <p:spPr>
          <a:xfrm>
            <a:off x="471488" y="9182100"/>
            <a:ext cx="1543050" cy="527050"/>
          </a:xfrm>
          <a:prstGeom prst="rect">
            <a:avLst/>
          </a:prstGeom>
        </p:spPr>
        <p:txBody>
          <a:bodyPr vert="horz" lIns="91440" tIns="45720" rIns="91440" bIns="45720" rtlCol="0" anchor="ctr"/>
          <a:lstStyle>
            <a:lvl1pPr algn="l" eaLnBrk="1" hangingPunct="1">
              <a:defRPr sz="675">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1A9527E8-BFFF-4616-8F6F-CDEFC7F924BA}"/>
              </a:ext>
            </a:extLst>
          </p:cNvPr>
          <p:cNvSpPr>
            <a:spLocks noGrp="1"/>
          </p:cNvSpPr>
          <p:nvPr>
            <p:ph type="ftr" sz="quarter" idx="3"/>
          </p:nvPr>
        </p:nvSpPr>
        <p:spPr>
          <a:xfrm>
            <a:off x="2271713" y="9182100"/>
            <a:ext cx="2314575" cy="527050"/>
          </a:xfrm>
          <a:prstGeom prst="rect">
            <a:avLst/>
          </a:prstGeom>
        </p:spPr>
        <p:txBody>
          <a:bodyPr vert="horz" lIns="91440" tIns="45720" rIns="91440" bIns="45720" rtlCol="0" anchor="ctr"/>
          <a:lstStyle>
            <a:lvl1pPr algn="ctr" eaLnBrk="1" hangingPunct="1">
              <a:defRPr sz="675">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722679A3-F3E1-442E-A75A-A5CCD2DA0E1D}"/>
              </a:ext>
            </a:extLst>
          </p:cNvPr>
          <p:cNvSpPr>
            <a:spLocks noGrp="1"/>
          </p:cNvSpPr>
          <p:nvPr>
            <p:ph type="sldNum" sz="quarter" idx="4"/>
          </p:nvPr>
        </p:nvSpPr>
        <p:spPr>
          <a:xfrm>
            <a:off x="4843463" y="9182100"/>
            <a:ext cx="1543050" cy="527050"/>
          </a:xfrm>
          <a:prstGeom prst="rect">
            <a:avLst/>
          </a:prstGeom>
        </p:spPr>
        <p:txBody>
          <a:bodyPr vert="horz" lIns="91440" tIns="45720" rIns="91440" bIns="45720" rtlCol="0" anchor="ctr"/>
          <a:lstStyle>
            <a:lvl1pPr algn="r" eaLnBrk="1" hangingPunct="1">
              <a:defRPr sz="675" smtClean="0">
                <a:solidFill>
                  <a:schemeClr val="tx1">
                    <a:tint val="75000"/>
                  </a:schemeClr>
                </a:solidFill>
              </a:defRPr>
            </a:lvl1pPr>
          </a:lstStyle>
          <a:p>
            <a:pPr>
              <a:defRPr/>
            </a:pPr>
            <a:fld id="{3186AD3B-D2C2-41BB-84B9-DF9874FF67B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514350" rtl="0" fontAlgn="base">
        <a:lnSpc>
          <a:spcPct val="90000"/>
        </a:lnSpc>
        <a:spcBef>
          <a:spcPct val="0"/>
        </a:spcBef>
        <a:spcAft>
          <a:spcPct val="0"/>
        </a:spcAft>
        <a:defRPr sz="2400" kern="1200">
          <a:solidFill>
            <a:schemeClr val="tx1"/>
          </a:solidFill>
          <a:latin typeface="+mj-lt"/>
          <a:ea typeface="+mj-ea"/>
          <a:cs typeface="+mj-cs"/>
        </a:defRPr>
      </a:lvl1pPr>
      <a:lvl2pPr algn="l" defTabSz="514350" rtl="0" fontAlgn="base">
        <a:lnSpc>
          <a:spcPct val="90000"/>
        </a:lnSpc>
        <a:spcBef>
          <a:spcPct val="0"/>
        </a:spcBef>
        <a:spcAft>
          <a:spcPct val="0"/>
        </a:spcAft>
        <a:defRPr sz="2400">
          <a:solidFill>
            <a:schemeClr val="tx1"/>
          </a:solidFill>
          <a:latin typeface="Calibri Light" panose="020F0302020204030204" pitchFamily="34" charset="0"/>
        </a:defRPr>
      </a:lvl2pPr>
      <a:lvl3pPr algn="l" defTabSz="514350" rtl="0" fontAlgn="base">
        <a:lnSpc>
          <a:spcPct val="90000"/>
        </a:lnSpc>
        <a:spcBef>
          <a:spcPct val="0"/>
        </a:spcBef>
        <a:spcAft>
          <a:spcPct val="0"/>
        </a:spcAft>
        <a:defRPr sz="2400">
          <a:solidFill>
            <a:schemeClr val="tx1"/>
          </a:solidFill>
          <a:latin typeface="Calibri Light" panose="020F0302020204030204" pitchFamily="34" charset="0"/>
        </a:defRPr>
      </a:lvl3pPr>
      <a:lvl4pPr algn="l" defTabSz="514350" rtl="0" fontAlgn="base">
        <a:lnSpc>
          <a:spcPct val="90000"/>
        </a:lnSpc>
        <a:spcBef>
          <a:spcPct val="0"/>
        </a:spcBef>
        <a:spcAft>
          <a:spcPct val="0"/>
        </a:spcAft>
        <a:defRPr sz="2400">
          <a:solidFill>
            <a:schemeClr val="tx1"/>
          </a:solidFill>
          <a:latin typeface="Calibri Light" panose="020F0302020204030204" pitchFamily="34" charset="0"/>
        </a:defRPr>
      </a:lvl4pPr>
      <a:lvl5pPr algn="l" defTabSz="514350" rtl="0" fontAlgn="base">
        <a:lnSpc>
          <a:spcPct val="90000"/>
        </a:lnSpc>
        <a:spcBef>
          <a:spcPct val="0"/>
        </a:spcBef>
        <a:spcAft>
          <a:spcPct val="0"/>
        </a:spcAft>
        <a:defRPr sz="2400">
          <a:solidFill>
            <a:schemeClr val="tx1"/>
          </a:solidFill>
          <a:latin typeface="Calibri Light" panose="020F0302020204030204" pitchFamily="34" charset="0"/>
        </a:defRPr>
      </a:lvl5pPr>
      <a:lvl6pPr marL="457200" algn="l" defTabSz="514350" rtl="0" fontAlgn="base">
        <a:lnSpc>
          <a:spcPct val="90000"/>
        </a:lnSpc>
        <a:spcBef>
          <a:spcPct val="0"/>
        </a:spcBef>
        <a:spcAft>
          <a:spcPct val="0"/>
        </a:spcAft>
        <a:defRPr sz="2400">
          <a:solidFill>
            <a:schemeClr val="tx1"/>
          </a:solidFill>
          <a:latin typeface="Calibri Light" panose="020F0302020204030204" pitchFamily="34" charset="0"/>
        </a:defRPr>
      </a:lvl6pPr>
      <a:lvl7pPr marL="914400" algn="l" defTabSz="514350" rtl="0" fontAlgn="base">
        <a:lnSpc>
          <a:spcPct val="90000"/>
        </a:lnSpc>
        <a:spcBef>
          <a:spcPct val="0"/>
        </a:spcBef>
        <a:spcAft>
          <a:spcPct val="0"/>
        </a:spcAft>
        <a:defRPr sz="2400">
          <a:solidFill>
            <a:schemeClr val="tx1"/>
          </a:solidFill>
          <a:latin typeface="Calibri Light" panose="020F0302020204030204" pitchFamily="34" charset="0"/>
        </a:defRPr>
      </a:lvl7pPr>
      <a:lvl8pPr marL="1371600" algn="l" defTabSz="514350" rtl="0" fontAlgn="base">
        <a:lnSpc>
          <a:spcPct val="90000"/>
        </a:lnSpc>
        <a:spcBef>
          <a:spcPct val="0"/>
        </a:spcBef>
        <a:spcAft>
          <a:spcPct val="0"/>
        </a:spcAft>
        <a:defRPr sz="2400">
          <a:solidFill>
            <a:schemeClr val="tx1"/>
          </a:solidFill>
          <a:latin typeface="Calibri Light" panose="020F0302020204030204" pitchFamily="34" charset="0"/>
        </a:defRPr>
      </a:lvl8pPr>
      <a:lvl9pPr marL="1828800" algn="l" defTabSz="514350" rtl="0" fontAlgn="base">
        <a:lnSpc>
          <a:spcPct val="90000"/>
        </a:lnSpc>
        <a:spcBef>
          <a:spcPct val="0"/>
        </a:spcBef>
        <a:spcAft>
          <a:spcPct val="0"/>
        </a:spcAft>
        <a:defRPr sz="2400">
          <a:solidFill>
            <a:schemeClr val="tx1"/>
          </a:solidFill>
          <a:latin typeface="Calibri Light" panose="020F0302020204030204" pitchFamily="34" charset="0"/>
        </a:defRPr>
      </a:lvl9pPr>
    </p:titleStyle>
    <p:bodyStyle>
      <a:lvl1pPr marL="128588" indent="-128588" algn="l" defTabSz="514350" rtl="0" fontAlgn="base">
        <a:lnSpc>
          <a:spcPct val="90000"/>
        </a:lnSpc>
        <a:spcBef>
          <a:spcPts val="563"/>
        </a:spcBef>
        <a:spcAft>
          <a:spcPct val="0"/>
        </a:spcAft>
        <a:buFont typeface="Arial" panose="020B0604020202020204" pitchFamily="34" charset="0"/>
        <a:buChar char="•"/>
        <a:defRPr sz="1500" kern="1200">
          <a:solidFill>
            <a:schemeClr val="tx1"/>
          </a:solidFill>
          <a:latin typeface="+mn-lt"/>
          <a:ea typeface="+mn-ea"/>
          <a:cs typeface="+mn-cs"/>
        </a:defRPr>
      </a:lvl1pPr>
      <a:lvl2pPr marL="385763" indent="-128588" algn="l" defTabSz="514350" rtl="0" fontAlgn="base">
        <a:lnSpc>
          <a:spcPct val="90000"/>
        </a:lnSpc>
        <a:spcBef>
          <a:spcPts val="275"/>
        </a:spcBef>
        <a:spcAft>
          <a:spcPct val="0"/>
        </a:spcAft>
        <a:buFont typeface="Arial" panose="020B0604020202020204" pitchFamily="34" charset="0"/>
        <a:buChar char="•"/>
        <a:defRPr sz="1300" kern="1200">
          <a:solidFill>
            <a:schemeClr val="tx1"/>
          </a:solidFill>
          <a:latin typeface="+mn-lt"/>
          <a:ea typeface="+mn-ea"/>
          <a:cs typeface="+mn-cs"/>
        </a:defRPr>
      </a:lvl2pPr>
      <a:lvl3pPr marL="642938" indent="-128588" algn="l" defTabSz="514350" rtl="0" fontAlgn="base">
        <a:lnSpc>
          <a:spcPct val="90000"/>
        </a:lnSpc>
        <a:spcBef>
          <a:spcPts val="275"/>
        </a:spcBef>
        <a:spcAft>
          <a:spcPct val="0"/>
        </a:spcAft>
        <a:buFont typeface="Arial" panose="020B0604020202020204" pitchFamily="34" charset="0"/>
        <a:buChar char="•"/>
        <a:defRPr sz="1100" kern="1200">
          <a:solidFill>
            <a:schemeClr val="tx1"/>
          </a:solidFill>
          <a:latin typeface="+mn-lt"/>
          <a:ea typeface="+mn-ea"/>
          <a:cs typeface="+mn-cs"/>
        </a:defRPr>
      </a:lvl3pPr>
      <a:lvl4pPr marL="900113" indent="-128588" algn="l" defTabSz="514350" rtl="0" fontAlgn="base">
        <a:lnSpc>
          <a:spcPct val="90000"/>
        </a:lnSpc>
        <a:spcBef>
          <a:spcPts val="275"/>
        </a:spcBef>
        <a:spcAft>
          <a:spcPct val="0"/>
        </a:spcAft>
        <a:buFont typeface="Arial" panose="020B0604020202020204" pitchFamily="34" charset="0"/>
        <a:buChar char="•"/>
        <a:defRPr sz="1000" kern="1200">
          <a:solidFill>
            <a:schemeClr val="tx1"/>
          </a:solidFill>
          <a:latin typeface="+mn-lt"/>
          <a:ea typeface="+mn-ea"/>
          <a:cs typeface="+mn-cs"/>
        </a:defRPr>
      </a:lvl4pPr>
      <a:lvl5pPr marL="1157288" indent="-128588" algn="l" defTabSz="514350" rtl="0" fontAlgn="base">
        <a:lnSpc>
          <a:spcPct val="90000"/>
        </a:lnSpc>
        <a:spcBef>
          <a:spcPts val="275"/>
        </a:spcBef>
        <a:spcAft>
          <a:spcPct val="0"/>
        </a:spcAft>
        <a:buFont typeface="Arial" panose="020B0604020202020204" pitchFamily="34" charset="0"/>
        <a:buChar char="•"/>
        <a:defRPr sz="1000"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50000"/>
          </a:schemeClr>
        </a:solidFill>
        <a:effectLst/>
      </p:bgPr>
    </p:bg>
    <p:spTree>
      <p:nvGrpSpPr>
        <p:cNvPr id="1" name=""/>
        <p:cNvGrpSpPr/>
        <p:nvPr/>
      </p:nvGrpSpPr>
      <p:grpSpPr>
        <a:xfrm>
          <a:off x="0" y="0"/>
          <a:ext cx="0" cy="0"/>
          <a:chOff x="0" y="0"/>
          <a:chExt cx="0" cy="0"/>
        </a:xfrm>
      </p:grpSpPr>
      <p:sp>
        <p:nvSpPr>
          <p:cNvPr id="35" name="TextBox 34">
            <a:extLst>
              <a:ext uri="{FF2B5EF4-FFF2-40B4-BE49-F238E27FC236}">
                <a16:creationId xmlns:a16="http://schemas.microsoft.com/office/drawing/2014/main" id="{15A0B347-296F-4881-ABC6-F29E0F54C1DD}"/>
              </a:ext>
            </a:extLst>
          </p:cNvPr>
          <p:cNvSpPr txBox="1"/>
          <p:nvPr/>
        </p:nvSpPr>
        <p:spPr>
          <a:xfrm>
            <a:off x="3371849" y="2927353"/>
            <a:ext cx="338554" cy="1328371"/>
          </a:xfrm>
          <a:prstGeom prst="rect">
            <a:avLst/>
          </a:prstGeom>
          <a:noFill/>
        </p:spPr>
        <p:txBody>
          <a:bodyPr vert="vert" wrap="square" rtlCol="0">
            <a:spAutoFit/>
          </a:bodyPr>
          <a:lstStyle/>
          <a:p>
            <a:r>
              <a:rPr lang="en-US" sz="1000" dirty="0">
                <a:solidFill>
                  <a:srgbClr val="FF0000"/>
                </a:solidFill>
                <a:highlight>
                  <a:srgbClr val="FFFF00"/>
                </a:highlight>
              </a:rPr>
              <a:t>MUST BE FILLED IN</a:t>
            </a:r>
            <a:endParaRPr lang="en-GB" sz="1000" dirty="0">
              <a:solidFill>
                <a:srgbClr val="FF0000"/>
              </a:solidFill>
              <a:highlight>
                <a:srgbClr val="FFFF00"/>
              </a:highlight>
            </a:endParaRPr>
          </a:p>
        </p:txBody>
      </p:sp>
      <p:sp>
        <p:nvSpPr>
          <p:cNvPr id="146" name="Rectangle 36">
            <a:extLst>
              <a:ext uri="{FF2B5EF4-FFF2-40B4-BE49-F238E27FC236}">
                <a16:creationId xmlns:a16="http://schemas.microsoft.com/office/drawing/2014/main" id="{327D9D79-D6C9-490A-9862-0BD0DCEB4E25}"/>
              </a:ext>
            </a:extLst>
          </p:cNvPr>
          <p:cNvSpPr>
            <a:spLocks noChangeArrowheads="1"/>
          </p:cNvSpPr>
          <p:nvPr/>
        </p:nvSpPr>
        <p:spPr bwMode="auto">
          <a:xfrm>
            <a:off x="360017" y="6461615"/>
            <a:ext cx="1576387" cy="35877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dirty="0"/>
              <a:t>DEPT</a:t>
            </a:r>
          </a:p>
        </p:txBody>
      </p:sp>
      <p:sp>
        <p:nvSpPr>
          <p:cNvPr id="3158" name="Rectangle 91">
            <a:extLst>
              <a:ext uri="{FF2B5EF4-FFF2-40B4-BE49-F238E27FC236}">
                <a16:creationId xmlns:a16="http://schemas.microsoft.com/office/drawing/2014/main" id="{AF5E55BE-7F0F-4236-BD5D-1547F380EC71}"/>
              </a:ext>
            </a:extLst>
          </p:cNvPr>
          <p:cNvSpPr>
            <a:spLocks noChangeArrowheads="1"/>
          </p:cNvSpPr>
          <p:nvPr/>
        </p:nvSpPr>
        <p:spPr bwMode="auto">
          <a:xfrm>
            <a:off x="3645973" y="3248836"/>
            <a:ext cx="2016125" cy="309563"/>
          </a:xfrm>
          <a:prstGeom prst="rect">
            <a:avLst/>
          </a:prstGeom>
          <a:solidFill>
            <a:srgbClr val="FFFF00">
              <a:alpha val="30000"/>
            </a:srgbClr>
          </a:solidFill>
          <a:ln w="9525" algn="ctr">
            <a:solidFill>
              <a:schemeClr val="tx1"/>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dirty="0"/>
          </a:p>
        </p:txBody>
      </p:sp>
      <p:sp>
        <p:nvSpPr>
          <p:cNvPr id="3147" name="Rectangle 91">
            <a:extLst>
              <a:ext uri="{FF2B5EF4-FFF2-40B4-BE49-F238E27FC236}">
                <a16:creationId xmlns:a16="http://schemas.microsoft.com/office/drawing/2014/main" id="{8330AB47-12F9-4E75-B5BA-71486DA9F8D2}"/>
              </a:ext>
            </a:extLst>
          </p:cNvPr>
          <p:cNvSpPr>
            <a:spLocks noChangeArrowheads="1"/>
          </p:cNvSpPr>
          <p:nvPr/>
        </p:nvSpPr>
        <p:spPr bwMode="auto">
          <a:xfrm>
            <a:off x="3646487" y="2936099"/>
            <a:ext cx="2016125" cy="311150"/>
          </a:xfrm>
          <a:prstGeom prst="rect">
            <a:avLst/>
          </a:prstGeom>
          <a:solidFill>
            <a:srgbClr val="FFFF00">
              <a:alpha val="30000"/>
            </a:srgbClr>
          </a:solidFill>
          <a:ln w="9525" algn="ctr">
            <a:solidFill>
              <a:schemeClr val="tx1"/>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61" name="Rectangle 91">
            <a:extLst>
              <a:ext uri="{FF2B5EF4-FFF2-40B4-BE49-F238E27FC236}">
                <a16:creationId xmlns:a16="http://schemas.microsoft.com/office/drawing/2014/main" id="{3AB30735-B3D1-407C-AF48-915B099CD9BA}"/>
              </a:ext>
            </a:extLst>
          </p:cNvPr>
          <p:cNvSpPr>
            <a:spLocks noChangeArrowheads="1"/>
          </p:cNvSpPr>
          <p:nvPr/>
        </p:nvSpPr>
        <p:spPr bwMode="auto">
          <a:xfrm>
            <a:off x="3642528" y="3867150"/>
            <a:ext cx="2016910" cy="309563"/>
          </a:xfrm>
          <a:prstGeom prst="rect">
            <a:avLst/>
          </a:prstGeom>
          <a:solidFill>
            <a:srgbClr val="FFFF00">
              <a:alpha val="30000"/>
            </a:srgbClr>
          </a:solidFill>
          <a:ln w="9525" algn="ctr">
            <a:solidFill>
              <a:schemeClr val="tx1"/>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57" name="Text Box 53">
            <a:extLst>
              <a:ext uri="{FF2B5EF4-FFF2-40B4-BE49-F238E27FC236}">
                <a16:creationId xmlns:a16="http://schemas.microsoft.com/office/drawing/2014/main" id="{86C776C6-E91C-4A25-9569-4744CF2686FA}"/>
              </a:ext>
            </a:extLst>
          </p:cNvPr>
          <p:cNvSpPr txBox="1">
            <a:spLocks noChangeArrowheads="1"/>
          </p:cNvSpPr>
          <p:nvPr/>
        </p:nvSpPr>
        <p:spPr bwMode="auto">
          <a:xfrm>
            <a:off x="3644466" y="3268906"/>
            <a:ext cx="1370012"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dirty="0"/>
              <a:t>Molecular weight</a:t>
            </a:r>
            <a:endParaRPr lang="en-US" altLang="en-US" sz="1000" dirty="0"/>
          </a:p>
        </p:txBody>
      </p:sp>
      <p:sp>
        <p:nvSpPr>
          <p:cNvPr id="3074" name="Rectangle 4">
            <a:extLst>
              <a:ext uri="{FF2B5EF4-FFF2-40B4-BE49-F238E27FC236}">
                <a16:creationId xmlns:a16="http://schemas.microsoft.com/office/drawing/2014/main" id="{848D2D68-62B4-4C3C-B80D-28BA231E4BAF}"/>
              </a:ext>
            </a:extLst>
          </p:cNvPr>
          <p:cNvSpPr>
            <a:spLocks noChangeArrowheads="1"/>
          </p:cNvSpPr>
          <p:nvPr/>
        </p:nvSpPr>
        <p:spPr bwMode="auto">
          <a:xfrm>
            <a:off x="188913" y="170916"/>
            <a:ext cx="6485352" cy="9535059"/>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75" name="Oval 27">
            <a:extLst>
              <a:ext uri="{FF2B5EF4-FFF2-40B4-BE49-F238E27FC236}">
                <a16:creationId xmlns:a16="http://schemas.microsoft.com/office/drawing/2014/main" id="{0CBD4198-E727-415E-ADE2-C6AF3C347B4D}"/>
              </a:ext>
            </a:extLst>
          </p:cNvPr>
          <p:cNvSpPr>
            <a:spLocks noChangeArrowheads="1"/>
          </p:cNvSpPr>
          <p:nvPr/>
        </p:nvSpPr>
        <p:spPr bwMode="auto">
          <a:xfrm>
            <a:off x="6092825" y="7473950"/>
            <a:ext cx="177800" cy="215900"/>
          </a:xfrm>
          <a:prstGeom prst="ellipse">
            <a:avLst/>
          </a:prstGeom>
          <a:solidFill>
            <a:srgbClr val="00CCFF"/>
          </a:solidFill>
          <a:ln w="9525" algn="ctr">
            <a:solidFill>
              <a:schemeClr val="tx1"/>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76" name="Rectangle 5">
            <a:extLst>
              <a:ext uri="{FF2B5EF4-FFF2-40B4-BE49-F238E27FC236}">
                <a16:creationId xmlns:a16="http://schemas.microsoft.com/office/drawing/2014/main" id="{710CCEDB-A460-4961-8158-C2DE001AA0CE}"/>
              </a:ext>
            </a:extLst>
          </p:cNvPr>
          <p:cNvSpPr>
            <a:spLocks noChangeArrowheads="1"/>
          </p:cNvSpPr>
          <p:nvPr/>
        </p:nvSpPr>
        <p:spPr bwMode="auto">
          <a:xfrm>
            <a:off x="188913" y="7761288"/>
            <a:ext cx="6480175" cy="1944687"/>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77" name="Rectangle 6">
            <a:extLst>
              <a:ext uri="{FF2B5EF4-FFF2-40B4-BE49-F238E27FC236}">
                <a16:creationId xmlns:a16="http://schemas.microsoft.com/office/drawing/2014/main" id="{F6A43058-028E-43E4-A42A-AD384674979D}"/>
              </a:ext>
            </a:extLst>
          </p:cNvPr>
          <p:cNvSpPr>
            <a:spLocks noChangeArrowheads="1"/>
          </p:cNvSpPr>
          <p:nvPr/>
        </p:nvSpPr>
        <p:spPr bwMode="auto">
          <a:xfrm>
            <a:off x="188913" y="8697913"/>
            <a:ext cx="6480175" cy="1008062"/>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78" name="Text Box 7">
            <a:extLst>
              <a:ext uri="{FF2B5EF4-FFF2-40B4-BE49-F238E27FC236}">
                <a16:creationId xmlns:a16="http://schemas.microsoft.com/office/drawing/2014/main" id="{EC404488-85FC-40F8-ACB9-FB184622AAAA}"/>
              </a:ext>
            </a:extLst>
          </p:cNvPr>
          <p:cNvSpPr txBox="1">
            <a:spLocks noChangeArrowheads="1"/>
          </p:cNvSpPr>
          <p:nvPr/>
        </p:nvSpPr>
        <p:spPr bwMode="auto">
          <a:xfrm>
            <a:off x="270398" y="7813187"/>
            <a:ext cx="211147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dirty="0"/>
              <a:t>Safety and Hazard</a:t>
            </a:r>
          </a:p>
          <a:p>
            <a:pPr eaLnBrk="1" hangingPunct="1"/>
            <a:r>
              <a:rPr lang="en-GB" altLang="en-US" sz="1400" dirty="0"/>
              <a:t>Information</a:t>
            </a:r>
          </a:p>
          <a:p>
            <a:pPr eaLnBrk="1" hangingPunct="1"/>
            <a:r>
              <a:rPr lang="en-GB" altLang="en-US" sz="1000" dirty="0"/>
              <a:t>Please indicate where appropriate</a:t>
            </a:r>
          </a:p>
          <a:p>
            <a:pPr eaLnBrk="1" hangingPunct="1"/>
            <a:r>
              <a:rPr lang="en-GB" altLang="en-US" sz="1000" dirty="0"/>
              <a:t>if hazards are known</a:t>
            </a:r>
            <a:endParaRPr lang="en-US" altLang="en-US" sz="1000" dirty="0"/>
          </a:p>
        </p:txBody>
      </p:sp>
      <p:sp>
        <p:nvSpPr>
          <p:cNvPr id="3094" name="Text Box 23">
            <a:extLst>
              <a:ext uri="{FF2B5EF4-FFF2-40B4-BE49-F238E27FC236}">
                <a16:creationId xmlns:a16="http://schemas.microsoft.com/office/drawing/2014/main" id="{3C3FD1C5-F673-4829-90E2-808F082729FC}"/>
              </a:ext>
            </a:extLst>
          </p:cNvPr>
          <p:cNvSpPr txBox="1">
            <a:spLocks noChangeArrowheads="1"/>
          </p:cNvSpPr>
          <p:nvPr/>
        </p:nvSpPr>
        <p:spPr bwMode="auto">
          <a:xfrm>
            <a:off x="260535" y="8689367"/>
            <a:ext cx="635943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dirty="0"/>
              <a:t>Sample Submission: </a:t>
            </a:r>
            <a:r>
              <a:rPr lang="en-GB" altLang="en-US" sz="1400" dirty="0">
                <a:solidFill>
                  <a:srgbClr val="FF0000"/>
                </a:solidFill>
              </a:rPr>
              <a:t>Email form</a:t>
            </a:r>
            <a:r>
              <a:rPr lang="en-GB" altLang="en-US" sz="1400" dirty="0"/>
              <a:t> as a PDF to </a:t>
            </a:r>
            <a:r>
              <a:rPr lang="en-GB" altLang="en-US" sz="1400" dirty="0">
                <a:solidFill>
                  <a:srgbClr val="FF0000"/>
                </a:solidFill>
              </a:rPr>
              <a:t>nmr-submission@ch.cam.ac.uk</a:t>
            </a:r>
            <a:endParaRPr lang="en-US" altLang="en-US" sz="1400" dirty="0">
              <a:solidFill>
                <a:srgbClr val="FF0000"/>
              </a:solidFill>
            </a:endParaRPr>
          </a:p>
        </p:txBody>
      </p:sp>
      <p:sp>
        <p:nvSpPr>
          <p:cNvPr id="2071" name="Text Box 24">
            <a:extLst>
              <a:ext uri="{FF2B5EF4-FFF2-40B4-BE49-F238E27FC236}">
                <a16:creationId xmlns:a16="http://schemas.microsoft.com/office/drawing/2014/main" id="{D0F47DC5-4B9A-4C89-AFBB-B7EE381F6E58}"/>
              </a:ext>
            </a:extLst>
          </p:cNvPr>
          <p:cNvSpPr txBox="1">
            <a:spLocks noChangeArrowheads="1"/>
          </p:cNvSpPr>
          <p:nvPr/>
        </p:nvSpPr>
        <p:spPr bwMode="auto">
          <a:xfrm>
            <a:off x="260350" y="8913813"/>
            <a:ext cx="6337300" cy="823302"/>
          </a:xfrm>
          <a:prstGeom prst="rect">
            <a:avLst/>
          </a:prstGeom>
          <a:noFill/>
          <a:ln w="9525" algn="ctr">
            <a:noFill/>
            <a:miter lim="800000"/>
            <a:headEnd/>
            <a:tailEnd/>
          </a:ln>
        </p:spPr>
        <p:txBody>
          <a:bodyPr>
            <a:spAutoFit/>
          </a:bodyPr>
          <a:lstStyle/>
          <a:p>
            <a:pPr eaLnBrk="1" hangingPunct="1">
              <a:defRPr/>
            </a:pPr>
            <a:r>
              <a:rPr lang="en-GB" sz="950" dirty="0">
                <a:latin typeface="Arial" charset="0"/>
                <a:cs typeface="Arial" charset="0"/>
              </a:rPr>
              <a:t>Please leave your NMR tube in the IN rack located in the cold room lobby. Ensure your tube is a Wilmad 528-PP of the correct length; non-standard tubes will not be run. Please fill in the safety information! Fill in the molecular weight and weight of sample so we can choose which instrument is best for you. Good results start with careful preparation – use the solvent volume depth guide above and avoid floating impurities. If you have a question email one of the NMR team. </a:t>
            </a:r>
            <a:r>
              <a:rPr lang="en-GB" sz="950" dirty="0">
                <a:solidFill>
                  <a:srgbClr val="FF0000"/>
                </a:solidFill>
                <a:latin typeface="Arial" charset="0"/>
                <a:cs typeface="Arial" charset="0"/>
              </a:rPr>
              <a:t>You can collect the tube from the OUT rack when you confirm the result is acceptable</a:t>
            </a:r>
            <a:r>
              <a:rPr lang="en-GB" sz="950" dirty="0">
                <a:latin typeface="Arial" charset="0"/>
                <a:cs typeface="Arial" charset="0"/>
              </a:rPr>
              <a:t>.</a:t>
            </a:r>
            <a:endParaRPr lang="en-US" sz="950" dirty="0">
              <a:latin typeface="Arial" charset="0"/>
              <a:cs typeface="Arial" charset="0"/>
            </a:endParaRPr>
          </a:p>
        </p:txBody>
      </p:sp>
      <p:sp>
        <p:nvSpPr>
          <p:cNvPr id="3096" name="Rectangle 25">
            <a:extLst>
              <a:ext uri="{FF2B5EF4-FFF2-40B4-BE49-F238E27FC236}">
                <a16:creationId xmlns:a16="http://schemas.microsoft.com/office/drawing/2014/main" id="{47E24AD8-1CDA-47FE-8A00-E53D730766EF}"/>
              </a:ext>
            </a:extLst>
          </p:cNvPr>
          <p:cNvSpPr>
            <a:spLocks noChangeArrowheads="1"/>
          </p:cNvSpPr>
          <p:nvPr/>
        </p:nvSpPr>
        <p:spPr bwMode="auto">
          <a:xfrm>
            <a:off x="5661025" y="854110"/>
            <a:ext cx="1013240" cy="690717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97" name="Rectangle 26">
            <a:extLst>
              <a:ext uri="{FF2B5EF4-FFF2-40B4-BE49-F238E27FC236}">
                <a16:creationId xmlns:a16="http://schemas.microsoft.com/office/drawing/2014/main" id="{6FA115CE-E7C0-4DF1-A7C7-9DE648C21702}"/>
              </a:ext>
            </a:extLst>
          </p:cNvPr>
          <p:cNvSpPr>
            <a:spLocks noChangeArrowheads="1"/>
          </p:cNvSpPr>
          <p:nvPr/>
        </p:nvSpPr>
        <p:spPr bwMode="auto">
          <a:xfrm>
            <a:off x="6092825" y="1447800"/>
            <a:ext cx="176213" cy="6022975"/>
          </a:xfrm>
          <a:prstGeom prst="rect">
            <a:avLst/>
          </a:prstGeom>
          <a:solidFill>
            <a:schemeClr val="bg1"/>
          </a:solidFill>
          <a:ln w="9525" algn="ctr">
            <a:solidFill>
              <a:schemeClr val="tx1"/>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98" name="Rectangle 28">
            <a:extLst>
              <a:ext uri="{FF2B5EF4-FFF2-40B4-BE49-F238E27FC236}">
                <a16:creationId xmlns:a16="http://schemas.microsoft.com/office/drawing/2014/main" id="{7D0CA869-A89C-4110-BB0F-D4B35D76391F}"/>
              </a:ext>
            </a:extLst>
          </p:cNvPr>
          <p:cNvSpPr>
            <a:spLocks noChangeArrowheads="1"/>
          </p:cNvSpPr>
          <p:nvPr/>
        </p:nvSpPr>
        <p:spPr bwMode="auto">
          <a:xfrm>
            <a:off x="6097588" y="6105525"/>
            <a:ext cx="168275" cy="1474788"/>
          </a:xfrm>
          <a:prstGeom prst="rect">
            <a:avLst/>
          </a:prstGeom>
          <a:solidFill>
            <a:srgbClr val="00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099" name="Line 29">
            <a:extLst>
              <a:ext uri="{FF2B5EF4-FFF2-40B4-BE49-F238E27FC236}">
                <a16:creationId xmlns:a16="http://schemas.microsoft.com/office/drawing/2014/main" id="{33F7DE47-61BE-4BD3-8944-6748B641E154}"/>
              </a:ext>
            </a:extLst>
          </p:cNvPr>
          <p:cNvSpPr>
            <a:spLocks noChangeShapeType="1"/>
          </p:cNvSpPr>
          <p:nvPr/>
        </p:nvSpPr>
        <p:spPr bwMode="auto">
          <a:xfrm flipV="1">
            <a:off x="6443663" y="1452563"/>
            <a:ext cx="0" cy="6226175"/>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3100" name="Text Box 30">
            <a:extLst>
              <a:ext uri="{FF2B5EF4-FFF2-40B4-BE49-F238E27FC236}">
                <a16:creationId xmlns:a16="http://schemas.microsoft.com/office/drawing/2014/main" id="{D59EB04C-20D7-4790-9DFC-71184BB3BE86}"/>
              </a:ext>
            </a:extLst>
          </p:cNvPr>
          <p:cNvSpPr txBox="1">
            <a:spLocks noChangeArrowheads="1"/>
          </p:cNvSpPr>
          <p:nvPr/>
        </p:nvSpPr>
        <p:spPr bwMode="auto">
          <a:xfrm>
            <a:off x="6381750" y="3421063"/>
            <a:ext cx="336550" cy="203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rot="10800000" vert="eaVert"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000"/>
              <a:t>TUBE LENGTH MINIMUM 17.5cm</a:t>
            </a:r>
            <a:endParaRPr lang="en-US" altLang="en-US" sz="1000"/>
          </a:p>
        </p:txBody>
      </p:sp>
      <p:sp>
        <p:nvSpPr>
          <p:cNvPr id="3101" name="Line 31">
            <a:extLst>
              <a:ext uri="{FF2B5EF4-FFF2-40B4-BE49-F238E27FC236}">
                <a16:creationId xmlns:a16="http://schemas.microsoft.com/office/drawing/2014/main" id="{48A69F5E-DD3B-49EC-A2F7-4DC84C6F9468}"/>
              </a:ext>
            </a:extLst>
          </p:cNvPr>
          <p:cNvSpPr>
            <a:spLocks noChangeShapeType="1"/>
          </p:cNvSpPr>
          <p:nvPr/>
        </p:nvSpPr>
        <p:spPr bwMode="auto">
          <a:xfrm>
            <a:off x="5876925" y="6105525"/>
            <a:ext cx="0" cy="1582738"/>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3102" name="Text Box 32">
            <a:extLst>
              <a:ext uri="{FF2B5EF4-FFF2-40B4-BE49-F238E27FC236}">
                <a16:creationId xmlns:a16="http://schemas.microsoft.com/office/drawing/2014/main" id="{14860A17-F35F-41A4-8B75-93E5920C51A2}"/>
              </a:ext>
            </a:extLst>
          </p:cNvPr>
          <p:cNvSpPr txBox="1">
            <a:spLocks noChangeArrowheads="1"/>
          </p:cNvSpPr>
          <p:nvPr/>
        </p:nvSpPr>
        <p:spPr bwMode="auto">
          <a:xfrm rot="-5400000">
            <a:off x="5110956" y="6798469"/>
            <a:ext cx="13446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000"/>
              <a:t>SOLVENT VOLUME</a:t>
            </a:r>
            <a:endParaRPr lang="en-US" altLang="en-US" sz="1000"/>
          </a:p>
        </p:txBody>
      </p:sp>
      <p:sp>
        <p:nvSpPr>
          <p:cNvPr id="3103" name="Rectangle 33">
            <a:extLst>
              <a:ext uri="{FF2B5EF4-FFF2-40B4-BE49-F238E27FC236}">
                <a16:creationId xmlns:a16="http://schemas.microsoft.com/office/drawing/2014/main" id="{7C7C3B97-8DD0-40DB-A665-D9A0B88A4D0A}"/>
              </a:ext>
            </a:extLst>
          </p:cNvPr>
          <p:cNvSpPr>
            <a:spLocks noChangeArrowheads="1"/>
          </p:cNvSpPr>
          <p:nvPr/>
        </p:nvSpPr>
        <p:spPr bwMode="auto">
          <a:xfrm>
            <a:off x="188913" y="162371"/>
            <a:ext cx="6480175" cy="69011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pic>
        <p:nvPicPr>
          <p:cNvPr id="3104" name="Picture 34">
            <a:extLst>
              <a:ext uri="{FF2B5EF4-FFF2-40B4-BE49-F238E27FC236}">
                <a16:creationId xmlns:a16="http://schemas.microsoft.com/office/drawing/2014/main" id="{7076E62E-6545-4711-9C6F-17F9F616F4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307899" y="238893"/>
            <a:ext cx="1534362" cy="559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6" name="Rectangle 36">
            <a:extLst>
              <a:ext uri="{FF2B5EF4-FFF2-40B4-BE49-F238E27FC236}">
                <a16:creationId xmlns:a16="http://schemas.microsoft.com/office/drawing/2014/main" id="{3F2C901A-7366-4EF4-ABB9-D0D0C6A44FBE}"/>
              </a:ext>
            </a:extLst>
          </p:cNvPr>
          <p:cNvSpPr>
            <a:spLocks noChangeArrowheads="1"/>
          </p:cNvSpPr>
          <p:nvPr/>
        </p:nvSpPr>
        <p:spPr bwMode="auto">
          <a:xfrm>
            <a:off x="188913" y="1136650"/>
            <a:ext cx="5472112" cy="18002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07" name="Rectangle 37">
            <a:extLst>
              <a:ext uri="{FF2B5EF4-FFF2-40B4-BE49-F238E27FC236}">
                <a16:creationId xmlns:a16="http://schemas.microsoft.com/office/drawing/2014/main" id="{042E1A15-087E-45A2-82E7-AAE5707BBEA7}"/>
              </a:ext>
            </a:extLst>
          </p:cNvPr>
          <p:cNvSpPr>
            <a:spLocks noChangeArrowheads="1"/>
          </p:cNvSpPr>
          <p:nvPr/>
        </p:nvSpPr>
        <p:spPr bwMode="auto">
          <a:xfrm>
            <a:off x="188913" y="852488"/>
            <a:ext cx="5472112" cy="6445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08" name="Rectangle 38">
            <a:extLst>
              <a:ext uri="{FF2B5EF4-FFF2-40B4-BE49-F238E27FC236}">
                <a16:creationId xmlns:a16="http://schemas.microsoft.com/office/drawing/2014/main" id="{6FA6DE1D-3B3A-44A4-9374-1C016B4F807B}"/>
              </a:ext>
            </a:extLst>
          </p:cNvPr>
          <p:cNvSpPr>
            <a:spLocks noChangeArrowheads="1"/>
          </p:cNvSpPr>
          <p:nvPr/>
        </p:nvSpPr>
        <p:spPr bwMode="auto">
          <a:xfrm>
            <a:off x="188913" y="1497013"/>
            <a:ext cx="5472112" cy="360362"/>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09" name="Rectangle 39">
            <a:extLst>
              <a:ext uri="{FF2B5EF4-FFF2-40B4-BE49-F238E27FC236}">
                <a16:creationId xmlns:a16="http://schemas.microsoft.com/office/drawing/2014/main" id="{A6BF0DB5-E6E8-4F67-99C8-58694AC980C2}"/>
              </a:ext>
            </a:extLst>
          </p:cNvPr>
          <p:cNvSpPr>
            <a:spLocks noChangeArrowheads="1"/>
          </p:cNvSpPr>
          <p:nvPr/>
        </p:nvSpPr>
        <p:spPr bwMode="auto">
          <a:xfrm>
            <a:off x="3644900" y="852469"/>
            <a:ext cx="2016125" cy="1369620"/>
          </a:xfrm>
          <a:prstGeom prst="rect">
            <a:avLst/>
          </a:prstGeom>
          <a:noFill/>
          <a:ln w="9525" cmpd="sng" algn="ctr">
            <a:no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10" name="Rectangle 40">
            <a:extLst>
              <a:ext uri="{FF2B5EF4-FFF2-40B4-BE49-F238E27FC236}">
                <a16:creationId xmlns:a16="http://schemas.microsoft.com/office/drawing/2014/main" id="{32CACE39-9DB7-4EF4-87DC-4E9AFA1CB7A0}"/>
              </a:ext>
            </a:extLst>
          </p:cNvPr>
          <p:cNvSpPr>
            <a:spLocks noChangeArrowheads="1"/>
          </p:cNvSpPr>
          <p:nvPr/>
        </p:nvSpPr>
        <p:spPr bwMode="auto">
          <a:xfrm>
            <a:off x="3644900" y="2222089"/>
            <a:ext cx="2016125" cy="333151"/>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11" name="Text Box 41">
            <a:extLst>
              <a:ext uri="{FF2B5EF4-FFF2-40B4-BE49-F238E27FC236}">
                <a16:creationId xmlns:a16="http://schemas.microsoft.com/office/drawing/2014/main" id="{796E8EF4-D69C-4625-AA41-07648B597E82}"/>
              </a:ext>
            </a:extLst>
          </p:cNvPr>
          <p:cNvSpPr txBox="1">
            <a:spLocks noChangeArrowheads="1"/>
          </p:cNvSpPr>
          <p:nvPr/>
        </p:nvSpPr>
        <p:spPr bwMode="auto">
          <a:xfrm>
            <a:off x="163049" y="854399"/>
            <a:ext cx="58896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dirty="0"/>
              <a:t>Name</a:t>
            </a:r>
            <a:endParaRPr lang="en-US" altLang="en-US" sz="1200" dirty="0"/>
          </a:p>
        </p:txBody>
      </p:sp>
      <p:sp>
        <p:nvSpPr>
          <p:cNvPr id="3112" name="Text Box 42">
            <a:extLst>
              <a:ext uri="{FF2B5EF4-FFF2-40B4-BE49-F238E27FC236}">
                <a16:creationId xmlns:a16="http://schemas.microsoft.com/office/drawing/2014/main" id="{5181C371-B08A-4422-8F7A-97B8AEB991A0}"/>
              </a:ext>
            </a:extLst>
          </p:cNvPr>
          <p:cNvSpPr txBox="1">
            <a:spLocks noChangeArrowheads="1"/>
          </p:cNvSpPr>
          <p:nvPr/>
        </p:nvSpPr>
        <p:spPr bwMode="auto">
          <a:xfrm>
            <a:off x="162261" y="1171181"/>
            <a:ext cx="141256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200" dirty="0"/>
              <a:t>Project supervisor</a:t>
            </a:r>
          </a:p>
        </p:txBody>
      </p:sp>
      <p:sp>
        <p:nvSpPr>
          <p:cNvPr id="3113" name="Text Box 43">
            <a:extLst>
              <a:ext uri="{FF2B5EF4-FFF2-40B4-BE49-F238E27FC236}">
                <a16:creationId xmlns:a16="http://schemas.microsoft.com/office/drawing/2014/main" id="{A84B373A-3AE0-42B3-A19C-DB37E23957F0}"/>
              </a:ext>
            </a:extLst>
          </p:cNvPr>
          <p:cNvSpPr txBox="1">
            <a:spLocks noChangeArrowheads="1"/>
          </p:cNvSpPr>
          <p:nvPr/>
        </p:nvSpPr>
        <p:spPr bwMode="auto">
          <a:xfrm>
            <a:off x="171451" y="1533466"/>
            <a:ext cx="20986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dirty="0"/>
              <a:t>Sample Code</a:t>
            </a:r>
          </a:p>
          <a:p>
            <a:pPr eaLnBrk="1" hangingPunct="1"/>
            <a:r>
              <a:rPr lang="en-GB" altLang="en-US" sz="1000" dirty="0"/>
              <a:t>(to match lab book)</a:t>
            </a:r>
            <a:endParaRPr lang="en-US" altLang="en-US" sz="1000" dirty="0"/>
          </a:p>
        </p:txBody>
      </p:sp>
      <p:sp>
        <p:nvSpPr>
          <p:cNvPr id="3114" name="Text Box 44">
            <a:extLst>
              <a:ext uri="{FF2B5EF4-FFF2-40B4-BE49-F238E27FC236}">
                <a16:creationId xmlns:a16="http://schemas.microsoft.com/office/drawing/2014/main" id="{F95736AE-A495-4143-9DC9-C4B7455A8860}"/>
              </a:ext>
            </a:extLst>
          </p:cNvPr>
          <p:cNvSpPr txBox="1">
            <a:spLocks noChangeArrowheads="1"/>
          </p:cNvSpPr>
          <p:nvPr/>
        </p:nvSpPr>
        <p:spPr bwMode="auto">
          <a:xfrm>
            <a:off x="169863" y="2208213"/>
            <a:ext cx="12971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dirty="0"/>
              <a:t>Name of compound</a:t>
            </a:r>
          </a:p>
          <a:p>
            <a:pPr eaLnBrk="1" hangingPunct="1"/>
            <a:r>
              <a:rPr lang="en-GB" altLang="en-US" sz="1000" dirty="0"/>
              <a:t>(if known)</a:t>
            </a:r>
            <a:endParaRPr lang="en-US" altLang="en-US" sz="1000" dirty="0"/>
          </a:p>
        </p:txBody>
      </p:sp>
      <p:sp>
        <p:nvSpPr>
          <p:cNvPr id="3115" name="Text Box 45">
            <a:extLst>
              <a:ext uri="{FF2B5EF4-FFF2-40B4-BE49-F238E27FC236}">
                <a16:creationId xmlns:a16="http://schemas.microsoft.com/office/drawing/2014/main" id="{453E970D-EFCD-4571-89DD-060E52CD9958}"/>
              </a:ext>
            </a:extLst>
          </p:cNvPr>
          <p:cNvSpPr txBox="1">
            <a:spLocks noChangeArrowheads="1"/>
          </p:cNvSpPr>
          <p:nvPr/>
        </p:nvSpPr>
        <p:spPr bwMode="auto">
          <a:xfrm>
            <a:off x="3601573" y="861219"/>
            <a:ext cx="6064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200" dirty="0"/>
              <a:t>Group</a:t>
            </a:r>
            <a:endParaRPr lang="en-US" altLang="en-US" sz="1200" dirty="0"/>
          </a:p>
        </p:txBody>
      </p:sp>
      <p:sp>
        <p:nvSpPr>
          <p:cNvPr id="3116" name="Text Box 46">
            <a:extLst>
              <a:ext uri="{FF2B5EF4-FFF2-40B4-BE49-F238E27FC236}">
                <a16:creationId xmlns:a16="http://schemas.microsoft.com/office/drawing/2014/main" id="{BA0EAB2B-2716-4713-9CF7-762D81E6F12A}"/>
              </a:ext>
            </a:extLst>
          </p:cNvPr>
          <p:cNvSpPr txBox="1">
            <a:spLocks noChangeArrowheads="1"/>
          </p:cNvSpPr>
          <p:nvPr/>
        </p:nvSpPr>
        <p:spPr bwMode="auto">
          <a:xfrm>
            <a:off x="3643313" y="1540463"/>
            <a:ext cx="10287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dirty="0"/>
              <a:t>Date</a:t>
            </a:r>
            <a:endParaRPr lang="en-US" altLang="en-US" sz="1200" dirty="0"/>
          </a:p>
        </p:txBody>
      </p:sp>
      <p:sp>
        <p:nvSpPr>
          <p:cNvPr id="3117" name="Text Box 47">
            <a:extLst>
              <a:ext uri="{FF2B5EF4-FFF2-40B4-BE49-F238E27FC236}">
                <a16:creationId xmlns:a16="http://schemas.microsoft.com/office/drawing/2014/main" id="{7DE75CE8-6E01-4CCF-A182-CD762A4807D0}"/>
              </a:ext>
            </a:extLst>
          </p:cNvPr>
          <p:cNvSpPr txBox="1">
            <a:spLocks noChangeArrowheads="1"/>
          </p:cNvSpPr>
          <p:nvPr/>
        </p:nvSpPr>
        <p:spPr bwMode="auto">
          <a:xfrm>
            <a:off x="3648075" y="1899238"/>
            <a:ext cx="4365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dirty="0"/>
              <a:t>Lab</a:t>
            </a:r>
            <a:endParaRPr lang="en-US" altLang="en-US" sz="1200" dirty="0"/>
          </a:p>
        </p:txBody>
      </p:sp>
      <p:sp>
        <p:nvSpPr>
          <p:cNvPr id="3118" name="Text Box 48">
            <a:extLst>
              <a:ext uri="{FF2B5EF4-FFF2-40B4-BE49-F238E27FC236}">
                <a16:creationId xmlns:a16="http://schemas.microsoft.com/office/drawing/2014/main" id="{F3424C51-CDF6-4032-9418-4F2EFBBF3825}"/>
              </a:ext>
            </a:extLst>
          </p:cNvPr>
          <p:cNvSpPr txBox="1">
            <a:spLocks noChangeArrowheads="1"/>
          </p:cNvSpPr>
          <p:nvPr/>
        </p:nvSpPr>
        <p:spPr bwMode="auto">
          <a:xfrm>
            <a:off x="3636897" y="2251075"/>
            <a:ext cx="622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dirty="0"/>
              <a:t>Phone</a:t>
            </a:r>
            <a:endParaRPr lang="en-US" altLang="en-US" sz="1200" dirty="0"/>
          </a:p>
        </p:txBody>
      </p:sp>
      <p:sp>
        <p:nvSpPr>
          <p:cNvPr id="3119" name="Text Box 49">
            <a:extLst>
              <a:ext uri="{FF2B5EF4-FFF2-40B4-BE49-F238E27FC236}">
                <a16:creationId xmlns:a16="http://schemas.microsoft.com/office/drawing/2014/main" id="{C5D27D82-A87E-404E-8391-CCB9E570EE35}"/>
              </a:ext>
            </a:extLst>
          </p:cNvPr>
          <p:cNvSpPr txBox="1">
            <a:spLocks noChangeArrowheads="1"/>
          </p:cNvSpPr>
          <p:nvPr/>
        </p:nvSpPr>
        <p:spPr bwMode="auto">
          <a:xfrm>
            <a:off x="187325" y="2951163"/>
            <a:ext cx="1688283"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dirty="0"/>
              <a:t>Structure</a:t>
            </a:r>
            <a:r>
              <a:rPr lang="en-US" altLang="en-US" sz="1000" dirty="0"/>
              <a:t> if known</a:t>
            </a:r>
          </a:p>
          <a:p>
            <a:pPr eaLnBrk="1" hangingPunct="1"/>
            <a:r>
              <a:rPr lang="en-US" altLang="en-US" sz="1000" dirty="0"/>
              <a:t>(Paste from other software</a:t>
            </a:r>
          </a:p>
          <a:p>
            <a:pPr eaLnBrk="1" hangingPunct="1"/>
            <a:r>
              <a:rPr lang="en-US" altLang="en-US" sz="1000" dirty="0"/>
              <a:t>if required)</a:t>
            </a:r>
            <a:endParaRPr lang="en-GB" altLang="en-US" sz="1000" dirty="0"/>
          </a:p>
        </p:txBody>
      </p:sp>
      <p:sp>
        <p:nvSpPr>
          <p:cNvPr id="3120" name="Rectangle 50">
            <a:extLst>
              <a:ext uri="{FF2B5EF4-FFF2-40B4-BE49-F238E27FC236}">
                <a16:creationId xmlns:a16="http://schemas.microsoft.com/office/drawing/2014/main" id="{A1BED482-7B78-4AE2-B297-37DF3C21B2E2}"/>
              </a:ext>
            </a:extLst>
          </p:cNvPr>
          <p:cNvSpPr>
            <a:spLocks noChangeArrowheads="1"/>
          </p:cNvSpPr>
          <p:nvPr/>
        </p:nvSpPr>
        <p:spPr bwMode="auto">
          <a:xfrm>
            <a:off x="188913" y="5097463"/>
            <a:ext cx="5472112" cy="26638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21" name="Text Box 53">
            <a:extLst>
              <a:ext uri="{FF2B5EF4-FFF2-40B4-BE49-F238E27FC236}">
                <a16:creationId xmlns:a16="http://schemas.microsoft.com/office/drawing/2014/main" id="{28BBCE41-0CAF-4442-A3DE-AF907582303C}"/>
              </a:ext>
            </a:extLst>
          </p:cNvPr>
          <p:cNvSpPr txBox="1">
            <a:spLocks noChangeArrowheads="1"/>
          </p:cNvSpPr>
          <p:nvPr/>
        </p:nvSpPr>
        <p:spPr bwMode="auto">
          <a:xfrm>
            <a:off x="3496561" y="2965905"/>
            <a:ext cx="1359768" cy="289411"/>
          </a:xfrm>
          <a:prstGeom prst="rect">
            <a:avLst/>
          </a:prstGeom>
          <a:noFill/>
          <a:ln>
            <a:noFill/>
          </a:ln>
        </p:spPr>
        <p:txBody>
          <a:bodyPr wrap="none">
            <a:no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000" dirty="0"/>
              <a:t>Sample amount</a:t>
            </a:r>
            <a:endParaRPr lang="en-US" altLang="en-US" sz="1000" dirty="0"/>
          </a:p>
        </p:txBody>
      </p:sp>
      <p:sp>
        <p:nvSpPr>
          <p:cNvPr id="3130" name="Text Box 64">
            <a:extLst>
              <a:ext uri="{FF2B5EF4-FFF2-40B4-BE49-F238E27FC236}">
                <a16:creationId xmlns:a16="http://schemas.microsoft.com/office/drawing/2014/main" id="{B5E00208-5FD3-47CD-AFBD-BEFD88F5C772}"/>
              </a:ext>
            </a:extLst>
          </p:cNvPr>
          <p:cNvSpPr txBox="1">
            <a:spLocks noChangeArrowheads="1"/>
          </p:cNvSpPr>
          <p:nvPr/>
        </p:nvSpPr>
        <p:spPr bwMode="auto">
          <a:xfrm>
            <a:off x="241300" y="51165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p>
        </p:txBody>
      </p:sp>
      <p:sp>
        <p:nvSpPr>
          <p:cNvPr id="3145" name="Line 88">
            <a:extLst>
              <a:ext uri="{FF2B5EF4-FFF2-40B4-BE49-F238E27FC236}">
                <a16:creationId xmlns:a16="http://schemas.microsoft.com/office/drawing/2014/main" id="{C967F308-F5E7-4438-90D4-41C9F1B89367}"/>
              </a:ext>
            </a:extLst>
          </p:cNvPr>
          <p:cNvSpPr>
            <a:spLocks noChangeShapeType="1"/>
          </p:cNvSpPr>
          <p:nvPr/>
        </p:nvSpPr>
        <p:spPr bwMode="auto">
          <a:xfrm flipV="1">
            <a:off x="6092825" y="7400925"/>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46" name="Line 90">
            <a:extLst>
              <a:ext uri="{FF2B5EF4-FFF2-40B4-BE49-F238E27FC236}">
                <a16:creationId xmlns:a16="http://schemas.microsoft.com/office/drawing/2014/main" id="{DC2D5054-C7C1-4409-A4E0-7EF5344DC48C}"/>
              </a:ext>
            </a:extLst>
          </p:cNvPr>
          <p:cNvSpPr>
            <a:spLocks noChangeShapeType="1"/>
          </p:cNvSpPr>
          <p:nvPr/>
        </p:nvSpPr>
        <p:spPr bwMode="auto">
          <a:xfrm>
            <a:off x="6270625" y="7429500"/>
            <a:ext cx="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148" name="Text Box 92">
            <a:extLst>
              <a:ext uri="{FF2B5EF4-FFF2-40B4-BE49-F238E27FC236}">
                <a16:creationId xmlns:a16="http://schemas.microsoft.com/office/drawing/2014/main" id="{EABBC53D-20FA-464D-B315-363415EC5991}"/>
              </a:ext>
            </a:extLst>
          </p:cNvPr>
          <p:cNvSpPr txBox="1">
            <a:spLocks noChangeArrowheads="1"/>
          </p:cNvSpPr>
          <p:nvPr/>
        </p:nvSpPr>
        <p:spPr bwMode="auto">
          <a:xfrm>
            <a:off x="3596244" y="3891481"/>
            <a:ext cx="69056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000" dirty="0"/>
              <a:t>Solvent</a:t>
            </a:r>
            <a:endParaRPr lang="en-US" altLang="en-US" sz="1100" dirty="0"/>
          </a:p>
        </p:txBody>
      </p:sp>
      <p:sp>
        <p:nvSpPr>
          <p:cNvPr id="3149" name="Rectangle 40">
            <a:extLst>
              <a:ext uri="{FF2B5EF4-FFF2-40B4-BE49-F238E27FC236}">
                <a16:creationId xmlns:a16="http://schemas.microsoft.com/office/drawing/2014/main" id="{80646825-69DB-42CE-91D2-B53E4BCB382A}"/>
              </a:ext>
            </a:extLst>
          </p:cNvPr>
          <p:cNvSpPr>
            <a:spLocks noChangeArrowheads="1"/>
          </p:cNvSpPr>
          <p:nvPr/>
        </p:nvSpPr>
        <p:spPr bwMode="auto">
          <a:xfrm>
            <a:off x="3644900" y="2555239"/>
            <a:ext cx="2016125" cy="38163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dirty="0"/>
          </a:p>
        </p:txBody>
      </p:sp>
      <p:sp>
        <p:nvSpPr>
          <p:cNvPr id="3150" name="Text Box 48">
            <a:extLst>
              <a:ext uri="{FF2B5EF4-FFF2-40B4-BE49-F238E27FC236}">
                <a16:creationId xmlns:a16="http://schemas.microsoft.com/office/drawing/2014/main" id="{86FD8C48-48C9-4989-B8CE-3BD51BA39957}"/>
              </a:ext>
            </a:extLst>
          </p:cNvPr>
          <p:cNvSpPr txBox="1">
            <a:spLocks noChangeArrowheads="1"/>
          </p:cNvSpPr>
          <p:nvPr/>
        </p:nvSpPr>
        <p:spPr bwMode="auto">
          <a:xfrm>
            <a:off x="3632215" y="2591984"/>
            <a:ext cx="5683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200" dirty="0"/>
              <a:t>Email</a:t>
            </a:r>
            <a:endParaRPr lang="en-US" altLang="en-US" sz="1200" dirty="0"/>
          </a:p>
        </p:txBody>
      </p:sp>
      <p:sp>
        <p:nvSpPr>
          <p:cNvPr id="3159" name="Rectangle 91">
            <a:extLst>
              <a:ext uri="{FF2B5EF4-FFF2-40B4-BE49-F238E27FC236}">
                <a16:creationId xmlns:a16="http://schemas.microsoft.com/office/drawing/2014/main" id="{150763E2-F886-4E98-965C-879C83DDC8BB}"/>
              </a:ext>
            </a:extLst>
          </p:cNvPr>
          <p:cNvSpPr>
            <a:spLocks noChangeArrowheads="1"/>
          </p:cNvSpPr>
          <p:nvPr/>
        </p:nvSpPr>
        <p:spPr bwMode="auto">
          <a:xfrm>
            <a:off x="3644900" y="3557588"/>
            <a:ext cx="2016125" cy="309562"/>
          </a:xfrm>
          <a:prstGeom prst="rect">
            <a:avLst/>
          </a:prstGeom>
          <a:solidFill>
            <a:srgbClr val="FFFF00">
              <a:alpha val="30000"/>
            </a:srgbClr>
          </a:solidFill>
          <a:ln w="9525" algn="ctr">
            <a:solidFill>
              <a:schemeClr val="tx1"/>
            </a:solidFill>
            <a:miter lim="800000"/>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60" name="Text Box 53">
            <a:extLst>
              <a:ext uri="{FF2B5EF4-FFF2-40B4-BE49-F238E27FC236}">
                <a16:creationId xmlns:a16="http://schemas.microsoft.com/office/drawing/2014/main" id="{FC830347-89AB-4C7B-AC14-557380EAF4C2}"/>
              </a:ext>
            </a:extLst>
          </p:cNvPr>
          <p:cNvSpPr txBox="1">
            <a:spLocks noChangeArrowheads="1"/>
          </p:cNvSpPr>
          <p:nvPr/>
        </p:nvSpPr>
        <p:spPr bwMode="auto">
          <a:xfrm>
            <a:off x="3634203" y="3570287"/>
            <a:ext cx="115252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dirty="0"/>
              <a:t>Mixture?</a:t>
            </a:r>
            <a:endParaRPr lang="en-US" altLang="en-US" sz="1000" dirty="0"/>
          </a:p>
        </p:txBody>
      </p:sp>
      <p:sp>
        <p:nvSpPr>
          <p:cNvPr id="3162" name="Rectangle 91">
            <a:extLst>
              <a:ext uri="{FF2B5EF4-FFF2-40B4-BE49-F238E27FC236}">
                <a16:creationId xmlns:a16="http://schemas.microsoft.com/office/drawing/2014/main" id="{96E95CE4-EA01-4462-913C-A502D289DE04}"/>
              </a:ext>
            </a:extLst>
          </p:cNvPr>
          <p:cNvSpPr>
            <a:spLocks noChangeArrowheads="1"/>
          </p:cNvSpPr>
          <p:nvPr/>
        </p:nvSpPr>
        <p:spPr bwMode="auto">
          <a:xfrm>
            <a:off x="3644900" y="4175091"/>
            <a:ext cx="2016125" cy="92444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163" name="Text Box 92">
            <a:extLst>
              <a:ext uri="{FF2B5EF4-FFF2-40B4-BE49-F238E27FC236}">
                <a16:creationId xmlns:a16="http://schemas.microsoft.com/office/drawing/2014/main" id="{4A23625B-1699-41A0-A162-98D6CC0F36E8}"/>
              </a:ext>
            </a:extLst>
          </p:cNvPr>
          <p:cNvSpPr txBox="1">
            <a:spLocks noChangeArrowheads="1"/>
          </p:cNvSpPr>
          <p:nvPr/>
        </p:nvSpPr>
        <p:spPr bwMode="auto">
          <a:xfrm>
            <a:off x="3633788" y="4194273"/>
            <a:ext cx="2024062"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100" dirty="0"/>
              <a:t>Other relevant information</a:t>
            </a:r>
            <a:endParaRPr lang="en-US" altLang="en-US" sz="1100" dirty="0"/>
          </a:p>
        </p:txBody>
      </p:sp>
      <p:cxnSp>
        <p:nvCxnSpPr>
          <p:cNvPr id="3164" name="Straight Connector 112">
            <a:extLst>
              <a:ext uri="{FF2B5EF4-FFF2-40B4-BE49-F238E27FC236}">
                <a16:creationId xmlns:a16="http://schemas.microsoft.com/office/drawing/2014/main" id="{1AD5C052-A990-4BDA-979F-1B0632279E36}"/>
              </a:ext>
            </a:extLst>
          </p:cNvPr>
          <p:cNvCxnSpPr>
            <a:cxnSpLocks noChangeShapeType="1"/>
          </p:cNvCxnSpPr>
          <p:nvPr/>
        </p:nvCxnSpPr>
        <p:spPr bwMode="auto">
          <a:xfrm flipH="1">
            <a:off x="4830763" y="2932113"/>
            <a:ext cx="0" cy="12461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7" name="Straight Connector 6">
            <a:extLst>
              <a:ext uri="{FF2B5EF4-FFF2-40B4-BE49-F238E27FC236}">
                <a16:creationId xmlns:a16="http://schemas.microsoft.com/office/drawing/2014/main" id="{84624F3F-91E6-4537-9C4D-C566134EEE5A}"/>
              </a:ext>
            </a:extLst>
          </p:cNvPr>
          <p:cNvCxnSpPr>
            <a:cxnSpLocks/>
          </p:cNvCxnSpPr>
          <p:nvPr/>
        </p:nvCxnSpPr>
        <p:spPr>
          <a:xfrm flipV="1">
            <a:off x="196850" y="2219473"/>
            <a:ext cx="3470275" cy="3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050CF9E-6511-4690-99E8-452872022725}"/>
              </a:ext>
            </a:extLst>
          </p:cNvPr>
          <p:cNvCxnSpPr/>
          <p:nvPr/>
        </p:nvCxnSpPr>
        <p:spPr>
          <a:xfrm>
            <a:off x="3643313" y="1857375"/>
            <a:ext cx="2014537"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 Box 35">
            <a:extLst>
              <a:ext uri="{FF2B5EF4-FFF2-40B4-BE49-F238E27FC236}">
                <a16:creationId xmlns:a16="http://schemas.microsoft.com/office/drawing/2014/main" id="{809AAB30-B840-4605-AA87-4CC5867CA181}"/>
              </a:ext>
            </a:extLst>
          </p:cNvPr>
          <p:cNvSpPr txBox="1">
            <a:spLocks noChangeArrowheads="1"/>
          </p:cNvSpPr>
          <p:nvPr/>
        </p:nvSpPr>
        <p:spPr bwMode="auto">
          <a:xfrm>
            <a:off x="3081337" y="175403"/>
            <a:ext cx="3346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dirty="0"/>
              <a:t>Pt. III NMR SERVICE</a:t>
            </a:r>
          </a:p>
          <a:p>
            <a:pPr algn="ctr" eaLnBrk="1" hangingPunct="1"/>
            <a:r>
              <a:rPr lang="en-GB" altLang="en-US" dirty="0"/>
              <a:t>SAMPLE SUBMISSION FORM</a:t>
            </a:r>
            <a:endParaRPr lang="en-US" altLang="en-US" dirty="0"/>
          </a:p>
        </p:txBody>
      </p:sp>
      <p:sp>
        <p:nvSpPr>
          <p:cNvPr id="14" name="Rectangle 36">
            <a:extLst>
              <a:ext uri="{FF2B5EF4-FFF2-40B4-BE49-F238E27FC236}">
                <a16:creationId xmlns:a16="http://schemas.microsoft.com/office/drawing/2014/main" id="{9CC13AFF-82BC-4E3E-ACCF-738C03AC981B}"/>
              </a:ext>
            </a:extLst>
          </p:cNvPr>
          <p:cNvSpPr>
            <a:spLocks noChangeArrowheads="1"/>
          </p:cNvSpPr>
          <p:nvPr/>
        </p:nvSpPr>
        <p:spPr bwMode="auto">
          <a:xfrm>
            <a:off x="2134800" y="5240338"/>
            <a:ext cx="1223963" cy="504825"/>
          </a:xfrm>
          <a:prstGeom prst="rect">
            <a:avLst/>
          </a:prstGeom>
          <a:solidFill>
            <a:srgbClr val="FFFF00">
              <a:alpha val="30000"/>
            </a:srgbClr>
          </a:solidFill>
          <a:ln w="9525" algn="ctr">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b="1" dirty="0"/>
              <a:t>2D EXP.</a:t>
            </a:r>
          </a:p>
          <a:p>
            <a:pPr algn="ctr" eaLnBrk="1" hangingPunct="1"/>
            <a:r>
              <a:rPr lang="en-GB" altLang="en-US" sz="1400" b="1" dirty="0"/>
              <a:t>(chargeable)</a:t>
            </a:r>
          </a:p>
        </p:txBody>
      </p:sp>
      <p:sp>
        <p:nvSpPr>
          <p:cNvPr id="15" name="Rectangle 36">
            <a:extLst>
              <a:ext uri="{FF2B5EF4-FFF2-40B4-BE49-F238E27FC236}">
                <a16:creationId xmlns:a16="http://schemas.microsoft.com/office/drawing/2014/main" id="{9DA500C0-3D20-4178-91F5-4E5E30EF217A}"/>
              </a:ext>
            </a:extLst>
          </p:cNvPr>
          <p:cNvSpPr>
            <a:spLocks noChangeArrowheads="1"/>
          </p:cNvSpPr>
          <p:nvPr/>
        </p:nvSpPr>
        <p:spPr bwMode="auto">
          <a:xfrm>
            <a:off x="2134800" y="5745163"/>
            <a:ext cx="3382963" cy="360362"/>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dirty="0"/>
              <a:t>COSY</a:t>
            </a:r>
          </a:p>
        </p:txBody>
      </p:sp>
      <p:sp>
        <p:nvSpPr>
          <p:cNvPr id="16" name="Rectangle 36">
            <a:extLst>
              <a:ext uri="{FF2B5EF4-FFF2-40B4-BE49-F238E27FC236}">
                <a16:creationId xmlns:a16="http://schemas.microsoft.com/office/drawing/2014/main" id="{C89A2AB3-650A-4299-9A3C-72259D021392}"/>
              </a:ext>
            </a:extLst>
          </p:cNvPr>
          <p:cNvSpPr>
            <a:spLocks noChangeArrowheads="1"/>
          </p:cNvSpPr>
          <p:nvPr/>
        </p:nvSpPr>
        <p:spPr bwMode="auto">
          <a:xfrm>
            <a:off x="2134800" y="6105525"/>
            <a:ext cx="3382963" cy="360363"/>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t>HSQC</a:t>
            </a:r>
          </a:p>
        </p:txBody>
      </p:sp>
      <p:sp>
        <p:nvSpPr>
          <p:cNvPr id="17" name="Rectangle 36">
            <a:extLst>
              <a:ext uri="{FF2B5EF4-FFF2-40B4-BE49-F238E27FC236}">
                <a16:creationId xmlns:a16="http://schemas.microsoft.com/office/drawing/2014/main" id="{CA212A23-3234-4EB9-BF1F-E9128DFE0505}"/>
              </a:ext>
            </a:extLst>
          </p:cNvPr>
          <p:cNvSpPr>
            <a:spLocks noChangeArrowheads="1"/>
          </p:cNvSpPr>
          <p:nvPr/>
        </p:nvSpPr>
        <p:spPr bwMode="auto">
          <a:xfrm>
            <a:off x="2133600" y="6465888"/>
            <a:ext cx="3382963" cy="35877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t>HMBC</a:t>
            </a:r>
          </a:p>
        </p:txBody>
      </p:sp>
      <p:sp>
        <p:nvSpPr>
          <p:cNvPr id="18" name="Rectangle 36">
            <a:extLst>
              <a:ext uri="{FF2B5EF4-FFF2-40B4-BE49-F238E27FC236}">
                <a16:creationId xmlns:a16="http://schemas.microsoft.com/office/drawing/2014/main" id="{50279133-56CF-4663-A1F9-75C472594817}"/>
              </a:ext>
            </a:extLst>
          </p:cNvPr>
          <p:cNvSpPr>
            <a:spLocks noChangeArrowheads="1"/>
          </p:cNvSpPr>
          <p:nvPr/>
        </p:nvSpPr>
        <p:spPr bwMode="auto">
          <a:xfrm>
            <a:off x="2133600" y="6824663"/>
            <a:ext cx="3382963" cy="360362"/>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400" dirty="0"/>
              <a:t>T</a:t>
            </a:r>
            <a:r>
              <a:rPr lang="en-GB" altLang="en-US" sz="1400" dirty="0"/>
              <a:t>OCSY</a:t>
            </a:r>
          </a:p>
        </p:txBody>
      </p:sp>
      <p:sp>
        <p:nvSpPr>
          <p:cNvPr id="19" name="Rectangle 36">
            <a:extLst>
              <a:ext uri="{FF2B5EF4-FFF2-40B4-BE49-F238E27FC236}">
                <a16:creationId xmlns:a16="http://schemas.microsoft.com/office/drawing/2014/main" id="{7858EB5C-5F5F-46DE-B5F3-0897B76BBA04}"/>
              </a:ext>
            </a:extLst>
          </p:cNvPr>
          <p:cNvSpPr>
            <a:spLocks noChangeArrowheads="1"/>
          </p:cNvSpPr>
          <p:nvPr/>
        </p:nvSpPr>
        <p:spPr bwMode="auto">
          <a:xfrm>
            <a:off x="2133600" y="7185025"/>
            <a:ext cx="3382963" cy="360363"/>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sz="1600"/>
          </a:p>
        </p:txBody>
      </p:sp>
      <p:sp>
        <p:nvSpPr>
          <p:cNvPr id="20" name="Rectangle 36">
            <a:extLst>
              <a:ext uri="{FF2B5EF4-FFF2-40B4-BE49-F238E27FC236}">
                <a16:creationId xmlns:a16="http://schemas.microsoft.com/office/drawing/2014/main" id="{DB9473B4-FB92-4F6D-A6DF-57BA7A816625}"/>
              </a:ext>
            </a:extLst>
          </p:cNvPr>
          <p:cNvSpPr>
            <a:spLocks noChangeArrowheads="1"/>
          </p:cNvSpPr>
          <p:nvPr/>
        </p:nvSpPr>
        <p:spPr bwMode="auto">
          <a:xfrm>
            <a:off x="3358800" y="5241600"/>
            <a:ext cx="2159000" cy="504825"/>
          </a:xfrm>
          <a:prstGeom prst="rect">
            <a:avLst/>
          </a:prstGeom>
          <a:solidFill>
            <a:srgbClr val="FFFF00">
              <a:alpha val="30000"/>
            </a:srgbClr>
          </a:solidFill>
          <a:ln w="9525" algn="ctr">
            <a:solidFill>
              <a:schemeClr val="tx1"/>
            </a:solidFill>
            <a:miter lim="800000"/>
            <a:headEnd/>
            <a:tailEnd/>
          </a:ln>
        </p:spPr>
        <p:txBody>
          <a:bodyPr wrap="squar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b="1" dirty="0"/>
              <a:t>Project supervisor must sign to approve</a:t>
            </a:r>
          </a:p>
        </p:txBody>
      </p:sp>
      <p:sp>
        <p:nvSpPr>
          <p:cNvPr id="21" name="Rectangle 36">
            <a:extLst>
              <a:ext uri="{FF2B5EF4-FFF2-40B4-BE49-F238E27FC236}">
                <a16:creationId xmlns:a16="http://schemas.microsoft.com/office/drawing/2014/main" id="{44CECA1E-F8FB-415A-BE13-6A9A9F671CF9}"/>
              </a:ext>
            </a:extLst>
          </p:cNvPr>
          <p:cNvSpPr>
            <a:spLocks noChangeArrowheads="1"/>
          </p:cNvSpPr>
          <p:nvPr/>
        </p:nvSpPr>
        <p:spPr bwMode="auto">
          <a:xfrm>
            <a:off x="2926800" y="5745163"/>
            <a:ext cx="433388" cy="18002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sz="1400" b="1"/>
          </a:p>
        </p:txBody>
      </p:sp>
      <p:sp>
        <p:nvSpPr>
          <p:cNvPr id="143" name="Rectangle 36">
            <a:extLst>
              <a:ext uri="{FF2B5EF4-FFF2-40B4-BE49-F238E27FC236}">
                <a16:creationId xmlns:a16="http://schemas.microsoft.com/office/drawing/2014/main" id="{DEAEB9B6-2732-424B-BC9F-03D3879F43F6}"/>
              </a:ext>
            </a:extLst>
          </p:cNvPr>
          <p:cNvSpPr>
            <a:spLocks noChangeArrowheads="1"/>
          </p:cNvSpPr>
          <p:nvPr/>
        </p:nvSpPr>
        <p:spPr bwMode="auto">
          <a:xfrm>
            <a:off x="356049" y="5747961"/>
            <a:ext cx="1576387" cy="360362"/>
          </a:xfrm>
          <a:prstGeom prst="rect">
            <a:avLst/>
          </a:prstGeom>
          <a:noFill/>
          <a:ln w="9525" algn="ctr">
            <a:no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baseline="30000" dirty="0"/>
              <a:t>1</a:t>
            </a:r>
            <a:r>
              <a:rPr lang="en-GB" altLang="en-US" sz="1400" dirty="0"/>
              <a:t>H</a:t>
            </a:r>
          </a:p>
        </p:txBody>
      </p:sp>
      <p:sp>
        <p:nvSpPr>
          <p:cNvPr id="144" name="Rectangle 36">
            <a:extLst>
              <a:ext uri="{FF2B5EF4-FFF2-40B4-BE49-F238E27FC236}">
                <a16:creationId xmlns:a16="http://schemas.microsoft.com/office/drawing/2014/main" id="{A067AD95-5332-482C-B51B-18A5F3A4017E}"/>
              </a:ext>
            </a:extLst>
          </p:cNvPr>
          <p:cNvSpPr>
            <a:spLocks noChangeArrowheads="1"/>
          </p:cNvSpPr>
          <p:nvPr/>
        </p:nvSpPr>
        <p:spPr bwMode="auto">
          <a:xfrm>
            <a:off x="358404" y="5236065"/>
            <a:ext cx="1576387" cy="5048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b="1" dirty="0"/>
              <a:t>1D EXP.</a:t>
            </a:r>
          </a:p>
          <a:p>
            <a:pPr algn="ctr" eaLnBrk="1" hangingPunct="1"/>
            <a:r>
              <a:rPr lang="en-GB" altLang="en-US" sz="1400" b="1" dirty="0"/>
              <a:t>(free of charge</a:t>
            </a:r>
            <a:r>
              <a:rPr lang="en-GB" altLang="en-US" sz="1600" b="1" dirty="0"/>
              <a:t>)</a:t>
            </a:r>
          </a:p>
        </p:txBody>
      </p:sp>
      <p:sp>
        <p:nvSpPr>
          <p:cNvPr id="145" name="Rectangle 36">
            <a:extLst>
              <a:ext uri="{FF2B5EF4-FFF2-40B4-BE49-F238E27FC236}">
                <a16:creationId xmlns:a16="http://schemas.microsoft.com/office/drawing/2014/main" id="{372CDD1C-4CAA-4842-A333-820CEFC59981}"/>
              </a:ext>
            </a:extLst>
          </p:cNvPr>
          <p:cNvSpPr>
            <a:spLocks noChangeArrowheads="1"/>
          </p:cNvSpPr>
          <p:nvPr/>
        </p:nvSpPr>
        <p:spPr bwMode="auto">
          <a:xfrm>
            <a:off x="360017" y="6101252"/>
            <a:ext cx="1576387" cy="360363"/>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aseline="30000" dirty="0"/>
              <a:t>13</a:t>
            </a:r>
            <a:r>
              <a:rPr lang="en-GB" altLang="en-US" sz="1600" dirty="0"/>
              <a:t>C</a:t>
            </a:r>
          </a:p>
        </p:txBody>
      </p:sp>
      <p:sp>
        <p:nvSpPr>
          <p:cNvPr id="148" name="Rectangle 36">
            <a:extLst>
              <a:ext uri="{FF2B5EF4-FFF2-40B4-BE49-F238E27FC236}">
                <a16:creationId xmlns:a16="http://schemas.microsoft.com/office/drawing/2014/main" id="{372B15DF-3554-4833-BBBA-D2A014D12BFC}"/>
              </a:ext>
            </a:extLst>
          </p:cNvPr>
          <p:cNvSpPr>
            <a:spLocks noChangeArrowheads="1"/>
          </p:cNvSpPr>
          <p:nvPr/>
        </p:nvSpPr>
        <p:spPr bwMode="auto">
          <a:xfrm>
            <a:off x="1512542" y="5740891"/>
            <a:ext cx="423862" cy="1079500"/>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sz="1400" b="1"/>
          </a:p>
        </p:txBody>
      </p:sp>
      <p:cxnSp>
        <p:nvCxnSpPr>
          <p:cNvPr id="152" name="Straight Connector 151">
            <a:extLst>
              <a:ext uri="{FF2B5EF4-FFF2-40B4-BE49-F238E27FC236}">
                <a16:creationId xmlns:a16="http://schemas.microsoft.com/office/drawing/2014/main" id="{14C95911-4595-4A62-BE91-452BF471714E}"/>
              </a:ext>
            </a:extLst>
          </p:cNvPr>
          <p:cNvCxnSpPr/>
          <p:nvPr/>
        </p:nvCxnSpPr>
        <p:spPr>
          <a:xfrm>
            <a:off x="360000" y="5738737"/>
            <a:ext cx="0" cy="36036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58" name="TextBox 157">
            <a:extLst>
              <a:ext uri="{FF2B5EF4-FFF2-40B4-BE49-F238E27FC236}">
                <a16:creationId xmlns:a16="http://schemas.microsoft.com/office/drawing/2014/main" id="{7DA1D769-B190-445B-BCA5-E0F93DA97220}"/>
              </a:ext>
            </a:extLst>
          </p:cNvPr>
          <p:cNvSpPr txBox="1"/>
          <p:nvPr/>
        </p:nvSpPr>
        <p:spPr>
          <a:xfrm>
            <a:off x="2141191" y="7218461"/>
            <a:ext cx="1071785" cy="307777"/>
          </a:xfrm>
          <a:prstGeom prst="rect">
            <a:avLst/>
          </a:prstGeom>
          <a:noFill/>
        </p:spPr>
        <p:txBody>
          <a:bodyPr wrap="square">
            <a:spAutoFit/>
          </a:bodyPr>
          <a:lstStyle/>
          <a:p>
            <a:pPr eaLnBrk="1" hangingPunct="1"/>
            <a:r>
              <a:rPr lang="en-US" altLang="en-US" sz="1400" dirty="0"/>
              <a:t>NOE</a:t>
            </a:r>
            <a:r>
              <a:rPr lang="en-GB" altLang="en-US" sz="1400" dirty="0"/>
              <a:t>SY</a:t>
            </a:r>
          </a:p>
        </p:txBody>
      </p:sp>
      <p:cxnSp>
        <p:nvCxnSpPr>
          <p:cNvPr id="28" name="Straight Connector 27">
            <a:extLst>
              <a:ext uri="{FF2B5EF4-FFF2-40B4-BE49-F238E27FC236}">
                <a16:creationId xmlns:a16="http://schemas.microsoft.com/office/drawing/2014/main" id="{798FC488-3B1E-4F3A-B8B2-16885AAC42F3}"/>
              </a:ext>
            </a:extLst>
          </p:cNvPr>
          <p:cNvCxnSpPr/>
          <p:nvPr/>
        </p:nvCxnSpPr>
        <p:spPr>
          <a:xfrm flipV="1">
            <a:off x="3642528" y="1497013"/>
            <a:ext cx="0" cy="722460"/>
          </a:xfrm>
          <a:prstGeom prst="line">
            <a:avLst/>
          </a:prstGeom>
          <a:ln w="9525"/>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a16="http://schemas.microsoft.com/office/drawing/2014/main" id="{61F97D81-4E05-49CD-B64D-B5A8751C8D8E}"/>
              </a:ext>
            </a:extLst>
          </p:cNvPr>
          <p:cNvCxnSpPr/>
          <p:nvPr/>
        </p:nvCxnSpPr>
        <p:spPr>
          <a:xfrm flipV="1">
            <a:off x="3636897" y="844062"/>
            <a:ext cx="0" cy="29037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66" name="Text Box 53">
            <a:extLst>
              <a:ext uri="{FF2B5EF4-FFF2-40B4-BE49-F238E27FC236}">
                <a16:creationId xmlns:a16="http://schemas.microsoft.com/office/drawing/2014/main" id="{D2BC1C5E-B15C-4C26-B19A-5ACFCC2D2196}"/>
              </a:ext>
            </a:extLst>
          </p:cNvPr>
          <p:cNvSpPr txBox="1">
            <a:spLocks noChangeArrowheads="1"/>
          </p:cNvSpPr>
          <p:nvPr/>
        </p:nvSpPr>
        <p:spPr bwMode="auto">
          <a:xfrm>
            <a:off x="5357506" y="2958874"/>
            <a:ext cx="334252" cy="289411"/>
          </a:xfrm>
          <a:prstGeom prst="rect">
            <a:avLst/>
          </a:prstGeom>
          <a:noFill/>
          <a:ln>
            <a:noFill/>
          </a:ln>
        </p:spPr>
        <p:txBody>
          <a:bodyPr wrap="none">
            <a:no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000" dirty="0"/>
              <a:t>m</a:t>
            </a:r>
            <a:r>
              <a:rPr lang="en-GB" altLang="en-US" sz="1000" dirty="0"/>
              <a:t>g</a:t>
            </a:r>
            <a:endParaRPr lang="en-US" altLang="en-US" sz="1000" dirty="0"/>
          </a:p>
        </p:txBody>
      </p:sp>
      <p:sp>
        <p:nvSpPr>
          <p:cNvPr id="170" name="TextBox 169">
            <a:extLst>
              <a:ext uri="{FF2B5EF4-FFF2-40B4-BE49-F238E27FC236}">
                <a16:creationId xmlns:a16="http://schemas.microsoft.com/office/drawing/2014/main" id="{0A360A5B-8C90-44AC-B9FB-64B8B98CFFD9}"/>
              </a:ext>
            </a:extLst>
          </p:cNvPr>
          <p:cNvSpPr txBox="1"/>
          <p:nvPr/>
        </p:nvSpPr>
        <p:spPr>
          <a:xfrm>
            <a:off x="372134" y="6834052"/>
            <a:ext cx="1544216" cy="892552"/>
          </a:xfrm>
          <a:prstGeom prst="rect">
            <a:avLst/>
          </a:prstGeom>
          <a:solidFill>
            <a:srgbClr val="FFFF00">
              <a:alpha val="50000"/>
            </a:srgbClr>
          </a:solidFill>
        </p:spPr>
        <p:txBody>
          <a:bodyPr wrap="square">
            <a:spAutoFit/>
          </a:bodyPr>
          <a:lstStyle/>
          <a:p>
            <a:pPr algn="ctr" eaLnBrk="1" hangingPunct="1"/>
            <a:r>
              <a:rPr lang="en-US" altLang="en-US" sz="1300" dirty="0"/>
              <a:t>19F AND 31P</a:t>
            </a:r>
          </a:p>
          <a:p>
            <a:pPr algn="ctr" eaLnBrk="1" hangingPunct="1"/>
            <a:r>
              <a:rPr lang="en-US" altLang="en-US" sz="1300" dirty="0"/>
              <a:t>EXPERIMENTS</a:t>
            </a:r>
          </a:p>
          <a:p>
            <a:pPr algn="ctr" eaLnBrk="1" hangingPunct="1"/>
            <a:r>
              <a:rPr lang="en-US" altLang="en-US" sz="1300" dirty="0"/>
              <a:t>CAN BE RUN ON</a:t>
            </a:r>
          </a:p>
          <a:p>
            <a:pPr algn="ctr" eaLnBrk="1" hangingPunct="1"/>
            <a:r>
              <a:rPr lang="en-US" altLang="en-US" sz="1300" dirty="0"/>
              <a:t>OPEN-ACCESS</a:t>
            </a:r>
            <a:endParaRPr lang="en-GB" altLang="en-US" sz="1300" dirty="0"/>
          </a:p>
        </p:txBody>
      </p:sp>
      <p:grpSp>
        <p:nvGrpSpPr>
          <p:cNvPr id="2" name="Group 1">
            <a:extLst>
              <a:ext uri="{FF2B5EF4-FFF2-40B4-BE49-F238E27FC236}">
                <a16:creationId xmlns:a16="http://schemas.microsoft.com/office/drawing/2014/main" id="{3E57DA07-D338-289E-5025-86EE149CFC8D}"/>
              </a:ext>
            </a:extLst>
          </p:cNvPr>
          <p:cNvGrpSpPr/>
          <p:nvPr/>
        </p:nvGrpSpPr>
        <p:grpSpPr>
          <a:xfrm>
            <a:off x="2348880" y="7867537"/>
            <a:ext cx="4130741" cy="722296"/>
            <a:chOff x="2459163" y="7948083"/>
            <a:chExt cx="4130741" cy="722296"/>
          </a:xfrm>
        </p:grpSpPr>
        <p:grpSp>
          <p:nvGrpSpPr>
            <p:cNvPr id="4" name="Group 3">
              <a:extLst>
                <a:ext uri="{FF2B5EF4-FFF2-40B4-BE49-F238E27FC236}">
                  <a16:creationId xmlns:a16="http://schemas.microsoft.com/office/drawing/2014/main" id="{1461F42A-1912-2C7D-37F7-0E95C109EACF}"/>
                </a:ext>
              </a:extLst>
            </p:cNvPr>
            <p:cNvGrpSpPr/>
            <p:nvPr/>
          </p:nvGrpSpPr>
          <p:grpSpPr>
            <a:xfrm>
              <a:off x="2459163" y="7948083"/>
              <a:ext cx="4130270" cy="722296"/>
              <a:chOff x="2420938" y="7867667"/>
              <a:chExt cx="4130270" cy="722296"/>
            </a:xfrm>
          </p:grpSpPr>
          <p:sp>
            <p:nvSpPr>
              <p:cNvPr id="9" name="Text Box 22">
                <a:extLst>
                  <a:ext uri="{FF2B5EF4-FFF2-40B4-BE49-F238E27FC236}">
                    <a16:creationId xmlns:a16="http://schemas.microsoft.com/office/drawing/2014/main" id="{4382EC32-DE84-B4A3-3CD6-2C1CE44419D2}"/>
                  </a:ext>
                </a:extLst>
              </p:cNvPr>
              <p:cNvSpPr txBox="1">
                <a:spLocks noChangeArrowheads="1"/>
              </p:cNvSpPr>
              <p:nvPr/>
            </p:nvSpPr>
            <p:spPr bwMode="auto">
              <a:xfrm>
                <a:off x="4740630" y="7867667"/>
                <a:ext cx="1800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600" b="1" dirty="0" err="1">
                    <a:solidFill>
                      <a:srgbClr val="FF0000"/>
                    </a:solidFill>
                  </a:rPr>
                  <a:t>Proteopathic</a:t>
                </a:r>
                <a:r>
                  <a:rPr lang="en-GB" altLang="en-US" sz="600" b="1" dirty="0">
                    <a:solidFill>
                      <a:srgbClr val="FF0000"/>
                    </a:solidFill>
                  </a:rPr>
                  <a:t> seeds </a:t>
                </a:r>
                <a:r>
                  <a:rPr lang="en-GB" altLang="en-US" sz="600" dirty="0"/>
                  <a:t>(amyloid-beta peptide, tau protein, alpha-synuclein, TDP-43 and FUS): </a:t>
                </a:r>
                <a:r>
                  <a:rPr lang="en-GB" altLang="en-US" sz="600" dirty="0">
                    <a:solidFill>
                      <a:srgbClr val="FF0000"/>
                    </a:solidFill>
                  </a:rPr>
                  <a:t>Please supply full details of risks involved</a:t>
                </a:r>
                <a:endParaRPr lang="en-US" altLang="en-US" sz="600" dirty="0">
                  <a:solidFill>
                    <a:srgbClr val="FF0000"/>
                  </a:solidFill>
                </a:endParaRPr>
              </a:p>
            </p:txBody>
          </p:sp>
          <p:sp>
            <p:nvSpPr>
              <p:cNvPr id="11" name="Rectangle 9">
                <a:extLst>
                  <a:ext uri="{FF2B5EF4-FFF2-40B4-BE49-F238E27FC236}">
                    <a16:creationId xmlns:a16="http://schemas.microsoft.com/office/drawing/2014/main" id="{63E35D7D-F092-3F47-9A94-9BDB7E8B1A12}"/>
                  </a:ext>
                </a:extLst>
              </p:cNvPr>
              <p:cNvSpPr>
                <a:spLocks noChangeArrowheads="1"/>
              </p:cNvSpPr>
              <p:nvPr/>
            </p:nvSpPr>
            <p:spPr bwMode="auto">
              <a:xfrm>
                <a:off x="2492375" y="8121650"/>
                <a:ext cx="1152525" cy="215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12" name="Rectangle 10">
                <a:extLst>
                  <a:ext uri="{FF2B5EF4-FFF2-40B4-BE49-F238E27FC236}">
                    <a16:creationId xmlns:a16="http://schemas.microsoft.com/office/drawing/2014/main" id="{09A080B9-C3E3-450B-0756-A3F97F85BA07}"/>
                  </a:ext>
                </a:extLst>
              </p:cNvPr>
              <p:cNvSpPr>
                <a:spLocks noChangeArrowheads="1"/>
              </p:cNvSpPr>
              <p:nvPr/>
            </p:nvSpPr>
            <p:spPr bwMode="auto">
              <a:xfrm>
                <a:off x="3357563" y="7905750"/>
                <a:ext cx="287337"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13" name="Text Box 11">
                <a:extLst>
                  <a:ext uri="{FF2B5EF4-FFF2-40B4-BE49-F238E27FC236}">
                    <a16:creationId xmlns:a16="http://schemas.microsoft.com/office/drawing/2014/main" id="{FA6358C2-9F08-A7EE-FF2C-C666B8E765A8}"/>
                  </a:ext>
                </a:extLst>
              </p:cNvPr>
              <p:cNvSpPr txBox="1">
                <a:spLocks noChangeArrowheads="1"/>
              </p:cNvSpPr>
              <p:nvPr/>
            </p:nvSpPr>
            <p:spPr bwMode="auto">
              <a:xfrm>
                <a:off x="2420938" y="7905750"/>
                <a:ext cx="9223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a:t>Carcinogenic</a:t>
                </a:r>
                <a:endParaRPr lang="en-US" altLang="en-US" sz="1000"/>
              </a:p>
            </p:txBody>
          </p:sp>
          <p:sp>
            <p:nvSpPr>
              <p:cNvPr id="22" name="Text Box 12">
                <a:extLst>
                  <a:ext uri="{FF2B5EF4-FFF2-40B4-BE49-F238E27FC236}">
                    <a16:creationId xmlns:a16="http://schemas.microsoft.com/office/drawing/2014/main" id="{19E03382-E2B1-74B0-6CD1-6C129BE4BFBF}"/>
                  </a:ext>
                </a:extLst>
              </p:cNvPr>
              <p:cNvSpPr txBox="1">
                <a:spLocks noChangeArrowheads="1"/>
              </p:cNvSpPr>
              <p:nvPr/>
            </p:nvSpPr>
            <p:spPr bwMode="auto">
              <a:xfrm>
                <a:off x="2420938" y="8121650"/>
                <a:ext cx="9921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dirty="0"/>
                  <a:t>Toxic Vapours</a:t>
                </a:r>
                <a:endParaRPr lang="en-US" altLang="en-US" sz="1000" dirty="0"/>
              </a:p>
            </p:txBody>
          </p:sp>
          <p:sp>
            <p:nvSpPr>
              <p:cNvPr id="23" name="Text Box 13">
                <a:extLst>
                  <a:ext uri="{FF2B5EF4-FFF2-40B4-BE49-F238E27FC236}">
                    <a16:creationId xmlns:a16="http://schemas.microsoft.com/office/drawing/2014/main" id="{B4CAB18E-30C7-89F5-B6B3-D5EED16838D8}"/>
                  </a:ext>
                </a:extLst>
              </p:cNvPr>
              <p:cNvSpPr txBox="1">
                <a:spLocks noChangeArrowheads="1"/>
              </p:cNvSpPr>
              <p:nvPr/>
            </p:nvSpPr>
            <p:spPr bwMode="auto">
              <a:xfrm>
                <a:off x="2420938" y="8337550"/>
                <a:ext cx="9509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a:t>Lachrymatory</a:t>
                </a:r>
                <a:endParaRPr lang="en-US" altLang="en-US" sz="1000"/>
              </a:p>
            </p:txBody>
          </p:sp>
          <p:grpSp>
            <p:nvGrpSpPr>
              <p:cNvPr id="24" name="Group 23">
                <a:extLst>
                  <a:ext uri="{FF2B5EF4-FFF2-40B4-BE49-F238E27FC236}">
                    <a16:creationId xmlns:a16="http://schemas.microsoft.com/office/drawing/2014/main" id="{76174A23-E058-FE32-E98A-3725B7A03C6E}"/>
                  </a:ext>
                </a:extLst>
              </p:cNvPr>
              <p:cNvGrpSpPr/>
              <p:nvPr/>
            </p:nvGrpSpPr>
            <p:grpSpPr>
              <a:xfrm>
                <a:off x="3642528" y="7905750"/>
                <a:ext cx="1152525" cy="647700"/>
                <a:chOff x="4005263" y="7905750"/>
                <a:chExt cx="1152525" cy="647700"/>
              </a:xfrm>
            </p:grpSpPr>
            <p:sp>
              <p:nvSpPr>
                <p:cNvPr id="31" name="Rectangle 14">
                  <a:extLst>
                    <a:ext uri="{FF2B5EF4-FFF2-40B4-BE49-F238E27FC236}">
                      <a16:creationId xmlns:a16="http://schemas.microsoft.com/office/drawing/2014/main" id="{DE8397FF-98E6-5E4A-7D05-E5770DFB6BF7}"/>
                    </a:ext>
                  </a:extLst>
                </p:cNvPr>
                <p:cNvSpPr>
                  <a:spLocks noChangeArrowheads="1"/>
                </p:cNvSpPr>
                <p:nvPr/>
              </p:nvSpPr>
              <p:spPr bwMode="auto">
                <a:xfrm>
                  <a:off x="4005263" y="7905750"/>
                  <a:ext cx="1152525"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2" name="Rectangle 15">
                  <a:extLst>
                    <a:ext uri="{FF2B5EF4-FFF2-40B4-BE49-F238E27FC236}">
                      <a16:creationId xmlns:a16="http://schemas.microsoft.com/office/drawing/2014/main" id="{217B52F2-760C-DF1B-6D9D-07B0253B9B40}"/>
                    </a:ext>
                  </a:extLst>
                </p:cNvPr>
                <p:cNvSpPr>
                  <a:spLocks noChangeArrowheads="1"/>
                </p:cNvSpPr>
                <p:nvPr/>
              </p:nvSpPr>
              <p:spPr bwMode="auto">
                <a:xfrm>
                  <a:off x="4005263" y="8121650"/>
                  <a:ext cx="1152525" cy="215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33" name="Rectangle 16">
                  <a:extLst>
                    <a:ext uri="{FF2B5EF4-FFF2-40B4-BE49-F238E27FC236}">
                      <a16:creationId xmlns:a16="http://schemas.microsoft.com/office/drawing/2014/main" id="{323E9E2A-03C5-473A-6A05-93C41BD18146}"/>
                    </a:ext>
                  </a:extLst>
                </p:cNvPr>
                <p:cNvSpPr>
                  <a:spLocks noChangeArrowheads="1"/>
                </p:cNvSpPr>
                <p:nvPr/>
              </p:nvSpPr>
              <p:spPr bwMode="auto">
                <a:xfrm>
                  <a:off x="4870450" y="7905750"/>
                  <a:ext cx="287338"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grpSp>
          <p:sp>
            <p:nvSpPr>
              <p:cNvPr id="25" name="Text Box 17">
                <a:extLst>
                  <a:ext uri="{FF2B5EF4-FFF2-40B4-BE49-F238E27FC236}">
                    <a16:creationId xmlns:a16="http://schemas.microsoft.com/office/drawing/2014/main" id="{1315080D-4FB1-25EC-2FE6-7FF14C73FA88}"/>
                  </a:ext>
                </a:extLst>
              </p:cNvPr>
              <p:cNvSpPr txBox="1">
                <a:spLocks noChangeArrowheads="1"/>
              </p:cNvSpPr>
              <p:nvPr/>
            </p:nvSpPr>
            <p:spPr bwMode="auto">
              <a:xfrm>
                <a:off x="3579608" y="7913688"/>
                <a:ext cx="7731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dirty="0"/>
                  <a:t>Poisonous</a:t>
                </a:r>
                <a:endParaRPr lang="en-US" altLang="en-US" sz="1000" dirty="0"/>
              </a:p>
            </p:txBody>
          </p:sp>
          <p:sp>
            <p:nvSpPr>
              <p:cNvPr id="26" name="Text Box 18">
                <a:extLst>
                  <a:ext uri="{FF2B5EF4-FFF2-40B4-BE49-F238E27FC236}">
                    <a16:creationId xmlns:a16="http://schemas.microsoft.com/office/drawing/2014/main" id="{FBAD6D9D-49DC-EAA1-05CD-A30C914F2E3A}"/>
                  </a:ext>
                </a:extLst>
              </p:cNvPr>
              <p:cNvSpPr txBox="1">
                <a:spLocks noChangeArrowheads="1"/>
              </p:cNvSpPr>
              <p:nvPr/>
            </p:nvSpPr>
            <p:spPr bwMode="auto">
              <a:xfrm>
                <a:off x="3579608" y="8129588"/>
                <a:ext cx="7270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dirty="0"/>
                  <a:t>Corrosive</a:t>
                </a:r>
                <a:endParaRPr lang="en-US" altLang="en-US" sz="1000" dirty="0"/>
              </a:p>
            </p:txBody>
          </p:sp>
          <p:sp>
            <p:nvSpPr>
              <p:cNvPr id="27" name="Text Box 19">
                <a:extLst>
                  <a:ext uri="{FF2B5EF4-FFF2-40B4-BE49-F238E27FC236}">
                    <a16:creationId xmlns:a16="http://schemas.microsoft.com/office/drawing/2014/main" id="{D2CD4B14-FC26-8AC8-F5BF-5A82CE9A83CA}"/>
                  </a:ext>
                </a:extLst>
              </p:cNvPr>
              <p:cNvSpPr txBox="1">
                <a:spLocks noChangeArrowheads="1"/>
              </p:cNvSpPr>
              <p:nvPr/>
            </p:nvSpPr>
            <p:spPr bwMode="auto">
              <a:xfrm>
                <a:off x="3579608" y="8345488"/>
                <a:ext cx="5762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000"/>
                  <a:t>Stench</a:t>
                </a:r>
                <a:endParaRPr lang="en-US" altLang="en-US" sz="1000"/>
              </a:p>
            </p:txBody>
          </p:sp>
          <p:sp>
            <p:nvSpPr>
              <p:cNvPr id="29" name="Rectangle 20">
                <a:extLst>
                  <a:ext uri="{FF2B5EF4-FFF2-40B4-BE49-F238E27FC236}">
                    <a16:creationId xmlns:a16="http://schemas.microsoft.com/office/drawing/2014/main" id="{3D802F20-9956-0D68-438E-3BF0376E1B37}"/>
                  </a:ext>
                </a:extLst>
              </p:cNvPr>
              <p:cNvSpPr>
                <a:spLocks noChangeArrowheads="1"/>
              </p:cNvSpPr>
              <p:nvPr/>
            </p:nvSpPr>
            <p:spPr bwMode="auto">
              <a:xfrm>
                <a:off x="4795053" y="7904899"/>
                <a:ext cx="1756155"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grpSp>
        <p:grpSp>
          <p:nvGrpSpPr>
            <p:cNvPr id="5" name="Group 4">
              <a:extLst>
                <a:ext uri="{FF2B5EF4-FFF2-40B4-BE49-F238E27FC236}">
                  <a16:creationId xmlns:a16="http://schemas.microsoft.com/office/drawing/2014/main" id="{B7802BBE-53BD-7F3D-B87F-202C2DBE0929}"/>
                </a:ext>
              </a:extLst>
            </p:cNvPr>
            <p:cNvGrpSpPr/>
            <p:nvPr/>
          </p:nvGrpSpPr>
          <p:grpSpPr>
            <a:xfrm>
              <a:off x="2529917" y="7985781"/>
              <a:ext cx="4059987" cy="648063"/>
              <a:chOff x="2492375" y="7905387"/>
              <a:chExt cx="4059987" cy="648063"/>
            </a:xfrm>
          </p:grpSpPr>
          <p:sp>
            <p:nvSpPr>
              <p:cNvPr id="6" name="Rectangle 8">
                <a:extLst>
                  <a:ext uri="{FF2B5EF4-FFF2-40B4-BE49-F238E27FC236}">
                    <a16:creationId xmlns:a16="http://schemas.microsoft.com/office/drawing/2014/main" id="{A27701FE-E00F-44D6-A087-EA881D241B18}"/>
                  </a:ext>
                </a:extLst>
              </p:cNvPr>
              <p:cNvSpPr>
                <a:spLocks noChangeArrowheads="1"/>
              </p:cNvSpPr>
              <p:nvPr/>
            </p:nvSpPr>
            <p:spPr bwMode="auto">
              <a:xfrm>
                <a:off x="2492375" y="7905750"/>
                <a:ext cx="1152525" cy="647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8" name="Rectangle 21">
                <a:extLst>
                  <a:ext uri="{FF2B5EF4-FFF2-40B4-BE49-F238E27FC236}">
                    <a16:creationId xmlns:a16="http://schemas.microsoft.com/office/drawing/2014/main" id="{99EAC932-149F-E86F-B7C6-DDAD553DF4B0}"/>
                  </a:ext>
                </a:extLst>
              </p:cNvPr>
              <p:cNvSpPr>
                <a:spLocks noChangeArrowheads="1"/>
              </p:cNvSpPr>
              <p:nvPr/>
            </p:nvSpPr>
            <p:spPr bwMode="auto">
              <a:xfrm>
                <a:off x="4795562" y="7905387"/>
                <a:ext cx="1756800" cy="324000"/>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gr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104600</TotalTime>
  <Words>273</Words>
  <Application>Microsoft Office PowerPoint</Application>
  <PresentationFormat>A4 Paper (210x297 mm)</PresentationFormat>
  <Paragraphs>56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University of Cambridge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Andrew Mason</dc:creator>
  <cp:lastModifiedBy>Andrew Mason</cp:lastModifiedBy>
  <cp:revision>8051</cp:revision>
  <cp:lastPrinted>2020-05-07T20:34:49Z</cp:lastPrinted>
  <dcterms:created xsi:type="dcterms:W3CDTF">2011-09-01T11:26:21Z</dcterms:created>
  <dcterms:modified xsi:type="dcterms:W3CDTF">2023-07-25T09:23:29Z</dcterms:modified>
</cp:coreProperties>
</file>